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theme/themeOverride7.xml" ContentType="application/vnd.openxmlformats-officedocument.themeOverride+xml"/>
  <Override PartName="/ppt/notesSlides/notesSlide5.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6"/>
  </p:notesMasterIdLst>
  <p:sldIdLst>
    <p:sldId id="256" r:id="rId4"/>
    <p:sldId id="402" r:id="rId5"/>
    <p:sldId id="276" r:id="rId6"/>
    <p:sldId id="314" r:id="rId7"/>
    <p:sldId id="4760" r:id="rId8"/>
    <p:sldId id="4761" r:id="rId9"/>
    <p:sldId id="4763" r:id="rId10"/>
    <p:sldId id="4764" r:id="rId11"/>
    <p:sldId id="4765" r:id="rId12"/>
    <p:sldId id="4766" r:id="rId13"/>
    <p:sldId id="354" r:id="rId14"/>
    <p:sldId id="4806" r:id="rId15"/>
    <p:sldId id="4807" r:id="rId16"/>
    <p:sldId id="4799" r:id="rId17"/>
    <p:sldId id="356" r:id="rId18"/>
    <p:sldId id="4808" r:id="rId19"/>
    <p:sldId id="357" r:id="rId20"/>
    <p:sldId id="363" r:id="rId21"/>
    <p:sldId id="4782" r:id="rId22"/>
    <p:sldId id="4783" r:id="rId23"/>
    <p:sldId id="4784" r:id="rId24"/>
    <p:sldId id="4805" r:id="rId25"/>
    <p:sldId id="358" r:id="rId26"/>
    <p:sldId id="359" r:id="rId27"/>
    <p:sldId id="360" r:id="rId28"/>
    <p:sldId id="361" r:id="rId29"/>
    <p:sldId id="362" r:id="rId30"/>
    <p:sldId id="365" r:id="rId31"/>
    <p:sldId id="367" r:id="rId32"/>
    <p:sldId id="368" r:id="rId33"/>
    <p:sldId id="419" r:id="rId34"/>
    <p:sldId id="409" r:id="rId35"/>
  </p:sldIdLst>
  <p:sldSz cx="12188825" cy="6858000"/>
  <p:notesSz cx="6858000" cy="9144000"/>
  <p:embeddedFontLst>
    <p:embeddedFont>
      <p:font typeface="72" panose="020B0503030000000003" pitchFamily="34" charset="0"/>
      <p:regular r:id="rId37"/>
      <p:bold r:id="rId38"/>
      <p:italic r:id="rId39"/>
      <p:boldItalic r:id="rId40"/>
    </p:embeddedFont>
    <p:embeddedFont>
      <p:font typeface="Arial Black" panose="020B0A04020102020204" pitchFamily="34" charset="0"/>
      <p:regular r:id="rId41"/>
      <p:bold r:id="rId42"/>
    </p:embeddedFont>
    <p:embeddedFont>
      <p:font typeface="Cambria" panose="02040503050406030204" pitchFamily="18"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Cooper Black" panose="0208090404030B020404" pitchFamily="18" charset="0"/>
      <p:regular r:id="rId51"/>
    </p:embeddedFont>
    <p:embeddedFont>
      <p:font typeface="Corben" panose="020B0604020202020204" charset="0"/>
      <p:bold r:id="rId52"/>
    </p:embeddedFont>
    <p:embeddedFont>
      <p:font typeface="Open Sans" panose="020B0606030504020204" pitchFamily="34" charset="0"/>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 Target="slides/slide2.xml"/><Relationship Id="rId61" Type="http://schemas.openxmlformats.org/officeDocument/2006/relationships/font" Target="fonts/font25.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15.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3.fntdata"/><Relationship Id="rId34" Type="http://schemas.openxmlformats.org/officeDocument/2006/relationships/slide" Target="slides/slide31.xml"/><Relationship Id="rId50" Type="http://schemas.openxmlformats.org/officeDocument/2006/relationships/font" Target="fonts/font14.fntdata"/><Relationship Id="rId55" Type="http://schemas.openxmlformats.org/officeDocument/2006/relationships/font" Target="fonts/font1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3.868"/>
    </inkml:context>
    <inkml:brush xml:id="br0">
      <inkml:brushProperty name="width" value="0.1" units="cm"/>
      <inkml:brushProperty name="height" value="0.1" units="cm"/>
      <inkml:brushProperty name="color" value="#F6630D"/>
    </inkml:brush>
  </inkml:definitions>
  <inkml:trace contextRef="#ctx0" brushRef="#br0">760 756 6785 0 0,'-1'-3'2'0'0,"0"0"1"0"0,-1 0 0 0 0,1 0-1 0 0,-1 0 1 0 0,0 0-1 0 0,0 0 1 0 0,0 0 0 0 0,0 0-1 0 0,0 1 1 0 0,0-1 0 0 0,-1 1-1 0 0,0 0 1 0 0,-4-4 0 0 0,-9-9 270 0 0,15 15-260 0 0,1-1 0 0 0,0 1 0 0 0,0-1 0 0 0,0 0 0 0 0,0 1 0 0 0,0-1 0 0 0,0 1 0 0 0,0-1 0 0 0,0 0 0 0 0,1 1 0 0 0,-1-1 0 0 0,0 1 0 0 0,0-1 0 0 0,0 0 0 0 0,1 1 1 0 0,-1-1-1 0 0,0 1 0 0 0,1-1 0 0 0,-1 1 0 0 0,0-1 0 0 0,1 1 0 0 0,-1-1 0 0 0,1 1 0 0 0,-1 0 0 0 0,0-1 0 0 0,1 1 0 0 0,-1 0 0 0 0,1-1 0 0 0,0 0 0 0 0,20-13 337 0 0,-18 11-261 0 0,20-13 452 0 0,-17 12-75 0 0,0 0-1 0 0,0 0 1 0 0,0-1-1 0 0,10-10 1 0 0,-76-6 2096 0 0,-59-19-1721 0 0,90 33-737 0 0,-1 1 1 0 0,1 1-1 0 0,-1 2 1 0 0,-38-1 0 0 0,55 5-43 0 0,-1 0 1 0 0,0 1 0 0 0,0 0-1 0 0,1 1 1 0 0,-1 0 0 0 0,1 1 0 0 0,0 1-1 0 0,0 0 1 0 0,0 1 0 0 0,1 0-1 0 0,-17 11 1 0 0,20-10-29 0 0,-1 0-1 0 0,2 1 1 0 0,-1 0 0 0 0,1 0 0 0 0,0 1-1 0 0,0 0 1 0 0,1 0 0 0 0,0 1-1 0 0,1 0 1 0 0,0 0 0 0 0,1 0 0 0 0,0 1-1 0 0,-4 11 1 0 0,5-5 25 0 0,0-1 0 0 0,1 0 0 0 0,0 1 0 0 0,1 0 0 0 0,1-1 0 0 0,1 1 0 0 0,0 0 0 0 0,5 27 0 0 0,-1-15-28 0 0,2 1 1 0 0,0-1-1 0 0,13 32 1 0 0,-15-51-24 0 0,0 0 1 0 0,0-1-1 0 0,1 1 1 0 0,0-1 0 0 0,1 0-1 0 0,-1-1 1 0 0,2 1-1 0 0,-1-1 1 0 0,1-1-1 0 0,1 1 1 0 0,-1-1 0 0 0,16 10-1 0 0,20 9 84 0 0,-80-5-168 0 0,17-10 101 0 0,1 1 0 0 0,0 1 0 0 0,0 1 0 0 0,2 1 1 0 0,0 0-1 0 0,0 1 0 0 0,2 1 0 0 0,0 1 1 0 0,1 0-1 0 0,0 1 0 0 0,-19 37 0 0 0,23-36 83 0 0,1 1 1 0 0,0 0-1 0 0,1 1 0 0 0,2 0 0 0 0,0 0 1 0 0,1 0-1 0 0,2 1 0 0 0,0 0 0 0 0,1 38 0 0 0,2-49-83 0 0,1 0 0 0 0,0-1 0 0 0,1 1 1 0 0,0-1-1 0 0,1 1 0 0 0,0-1 0 0 0,1 0 0 0 0,0 0 0 0 0,1 0 0 0 0,0-1 0 0 0,1 0 0 0 0,0 0 0 0 0,0 0 0 0 0,1 0 0 0 0,0-1 0 0 0,1-1 0 0 0,0 1 0 0 0,1-1 0 0 0,-1 0 0 0 0,17 10 0 0 0,-8-8 1 0 0,1-1 1 0 0,0-1-1 0 0,0 0 0 0 0,1-1 1 0 0,0-1-1 0 0,0-1 1 0 0,1-1-1 0 0,-1 0 0 0 0,1-2 1 0 0,0 0-1 0 0,0-1 1 0 0,37-4-1 0 0,-9-2-29 0 0,0-3 0 0 0,0-2 0 0 0,-1-1-1 0 0,51-21 1 0 0,-83 27 0 0 0,0-2 0 0 0,0 1 1 0 0,-1-2-1 0 0,0 0 0 0 0,18-14 0 0 0,-28 18-3 0 0,1 1 0 0 0,-1 0 0 0 0,0-1-1 0 0,-1 1 1 0 0,1-1 0 0 0,-1 0 0 0 0,1-1 0 0 0,-1 1-1 0 0,-1 0 1 0 0,1-1 0 0 0,0 0 0 0 0,-1 0 0 0 0,0 1-1 0 0,0-1 1 0 0,-1-1 0 0 0,1 1 0 0 0,-1 0 0 0 0,1-7-1 0 0,-3 52-57 0 0,0-19 127 0 0,1-1 0 0 0,4 38 0 0 0,0-32 23 0 0,2-1 0 0 0,0 1-1 0 0,2-1 1 0 0,1-1 0 0 0,1 1 0 0 0,1-1-1 0 0,0-1 1 0 0,2 0 0 0 0,30 39-1 0 0,-29-45-69 0 0,2 0-1 0 0,0 0 1 0 0,1-2-1 0 0,0 0 0 0 0,1-1 1 0 0,1-1-1 0 0,0-1 1 0 0,1 0-1 0 0,41 17 0 0 0,-32-19-8 0 0,0-1 0 0 0,1-1 0 0 0,0-2 0 0 0,0 0 0 0 0,0-3 0 0 0,1 0 0 0 0,31-2 1 0 0,3-4-10 0 0,1-2 1 0 0,0-4 0 0 0,-1-2-1 0 0,-1-3 1 0 0,0-3 0 0 0,-1-3 0 0 0,-1-2-1 0 0,80-42 1 0 0,-120 52 2 0 0,-1-1 0 0 0,0-1 1 0 0,-1-1-1 0 0,30-28 0 0 0,-38 30-1 0 0,0 1 1 0 0,0-2-1 0 0,-2 0 1 0 0,0 0-1 0 0,0-1 1 0 0,-1 0-1 0 0,9-22 1 0 0,-8 15-1 0 0,1 1 1 0 0,22-31 0 0 0,-20 31 1 0 0,-12 21-3 0 0,-1-1 0 0 0,1 1 0 0 0,-1 0-1 0 0,1 0 1 0 0,0-1 0 0 0,-1 1 0 0 0,1 0 0 0 0,-1 0-1 0 0,1 0 1 0 0,0 0 0 0 0,-1 0 0 0 0,1 0 0 0 0,-1 0-1 0 0,1 0 1 0 0,0 0 0 0 0,-1 0 0 0 0,1 0 0 0 0,-1 0-1 0 0,1 1 1 0 0,0-1 0 0 0,-1 0 0 0 0,1 0 0 0 0,-1 1-1 0 0,1-1 1 0 0,0 1 0 0 0,23 11-59 0 0,-11-5 41 0 0,21 7 15 0 0,1-1 0 0 0,0-2 0 0 0,1-1 0 0 0,0-2-1 0 0,0-2 1 0 0,1-1 0 0 0,59 1 0 0 0,-70-7 8 0 0,0-1 0 0 0,-1-1 0 0 0,1 0 0 0 0,-1-2 1 0 0,0-2-1 0 0,0 0 0 0 0,-1-1 0 0 0,0-1 0 0 0,0-2 0 0 0,-1 0 0 0 0,39-27 0 0 0,-52 31-6 0 0,0-1 0 0 0,0 0-1 0 0,-1 0 1 0 0,-1-1 0 0 0,1-1 0 0 0,-1 1 0 0 0,-1-1-1 0 0,0 0 1 0 0,0-1 0 0 0,-1 0 0 0 0,-1 0-1 0 0,7-17 1 0 0,-7 12-3 0 0,-1-1-1 0 0,0 0 1 0 0,-1-1-1 0 0,-1 1 1 0 0,0 0 0 0 0,-2-1-1 0 0,0 1 1 0 0,-3-19-1 0 0,-3-3-18 0 0,-1 1-1 0 0,-3 0 1 0 0,-1 0 0 0 0,-1 1-1 0 0,-2 0 1 0 0,-2 1-1 0 0,-24-40 1 0 0,21 46-42 0 0,-1 1-1 0 0,-1 0 1 0 0,-1 2 0 0 0,-1 0 0 0 0,-2 2-1 0 0,0 1 1 0 0,-2 1 0 0 0,-32-22 0 0 0,54 41 81 0 0,-6-3-124 0 0,11 7 106 0 0,-1 0 0 0 0,1 1 0 0 0,0-1 0 0 0,0 0 0 0 0,-1 0-1 0 0,1 0 1 0 0,0 1 0 0 0,0-1 0 0 0,-1 0 0 0 0,1 1 0 0 0,0-1 0 0 0,0 0-1 0 0,0 1 1 0 0,-1-1 0 0 0,1 0 0 0 0,0 1 0 0 0,0-1 0 0 0,0 0-1 0 0,0 1 1 0 0,0-1 0 0 0,0 0 0 0 0,0 1 0 0 0,0-1 0 0 0,0 0-1 0 0,0 1 1 0 0,0-1 0 0 0,0 0 0 0 0,0 1 0 0 0,0-1 0 0 0,0 0-1 0 0,0 1 1 0 0,0-1 0 0 0,0 0 0 0 0,1 1 0 0 0,-1-1 0 0 0,0 0 0 0 0,0 1-1 0 0,2 11-25 0 0,-1-2 43 0 0,0 0 1 0 0,1 0-1 0 0,0 0 0 0 0,0 0 1 0 0,1-1-1 0 0,1 1 0 0 0,0 0 0 0 0,9 16 1 0 0,-12-25-11 0 0,-1 0 0 0 0,1 0 0 0 0,0 0 1 0 0,-1-1-1 0 0,1 1 0 0 0,0 0 0 0 0,0 0 0 0 0,0-1 0 0 0,0 1 1 0 0,0-1-1 0 0,0 1 0 0 0,0-1 0 0 0,0 1 0 0 0,0-1 1 0 0,0 1-1 0 0,0-1 0 0 0,0 0 0 0 0,0 0 0 0 0,0 1 1 0 0,0-1-1 0 0,0 0 0 0 0,0 0 0 0 0,2 0 0 0 0,0-1 5 0 0,0 1-1 0 0,-1-1 0 0 0,0 0 0 0 0,1 0 1 0 0,-1 0-1 0 0,0 0 0 0 0,1 0 0 0 0,-1-1 1 0 0,0 1-1 0 0,2-2 0 0 0,4-4 12 0 0,0 0 0 0 0,-1-1 0 0 0,13-16 0 0 0,-8 6-41 0 0,-1 0 1 0 0,-1-1-1 0 0,0 0 1 0 0,-2-1-1 0 0,0 0 0 0 0,-1 0 1 0 0,-1-1-1 0 0,-1 0 1 0 0,-1 0-1 0 0,0 0 0 0 0,-2-1 1 0 0,-1 1-1 0 0,-1-37 0 0 0,-5 32 1 0 0,0 1-1 0 0,-1 0 1 0 0,-2 0-1 0 0,0 1 0 0 0,-2-1 1 0 0,-1 2-1 0 0,0 0 0 0 0,-2 0 1 0 0,-1 1-1 0 0,0 0 1 0 0,-2 2-1 0 0,0 0 0 0 0,-2 0 1 0 0,0 2-1 0 0,-1 0 1 0 0,0 1-1 0 0,-2 1 0 0 0,0 1 1 0 0,0 1-1 0 0,-2 0 0 0 0,0 2 1 0 0,0 1-1 0 0,-1 1 1 0 0,0 0-1 0 0,-34-7 0 0 0,22 11 16 0 0,-1 1-1 0 0,0 1 0 0 0,-1 3 0 0 0,1 1 0 0 0,-67 8 1 0 0,63 1-2 0 0,40-8 5 0 0,-1-1 1 0 0,1 1-1 0 0,0-1 0 0 0,-1 1 0 0 0,1-1 1 0 0,0 1-1 0 0,0-1 0 0 0,0 1 1 0 0,0 0-1 0 0,0 0 0 0 0,0 0 0 0 0,0 0 1 0 0,0 0-1 0 0,0 0 0 0 0,0 0 1 0 0,0 0-1 0 0,0 0 0 0 0,1 0 0 0 0,-1 0 1 0 0,0 0-1 0 0,1 1 0 0 0,-1-1 0 0 0,1 0 1 0 0,0 0-1 0 0,-1 3 0 0 0,1-4 3 0 0,0 1 0 0 0,1 0-1 0 0,-1-1 1 0 0,1 1-1 0 0,-1-1 1 0 0,1 1 0 0 0,-1-1-1 0 0,1 1 1 0 0,-1-1 0 0 0,1 1-1 0 0,0-1 1 0 0,-1 1-1 0 0,1-1 1 0 0,-1 0 0 0 0,1 1-1 0 0,0-1 1 0 0,-1 0-1 0 0,1 0 1 0 0,0 1 0 0 0,0-1-1 0 0,-1 0 1 0 0,1 0 0 0 0,0 0-1 0 0,-1 0 1 0 0,1 0-1 0 0,0 0 1 0 0,0 0 0 0 0,-1 0-1 0 0,1 0 1 0 0,1-1-1 0 0,23-1 39 0 0,-19 1-37 0 0,0-1 0 0 0,0 1 0 0 0,0-1 0 0 0,0-1 0 0 0,0 1 0 0 0,-1-1 0 0 0,1 0 0 0 0,-1 0 0 0 0,0 0 0 0 0,1-1 0 0 0,5-6 0 0 0,-10 9-2 0 0,-1 1-1 0 0,1-1 0 0 0,-1 1 1 0 0,1-1-1 0 0,-1 1 1 0 0,0-1-1 0 0,1 0 0 0 0,-1 1 1 0 0,0-1-1 0 0,0 0 0 0 0,1 1 1 0 0,-1-1-1 0 0,0 0 1 0 0,0 1-1 0 0,0-1 0 0 0,0 0 1 0 0,0 1-1 0 0,0-1 0 0 0,0 0 1 0 0,0 1-1 0 0,0-1 1 0 0,0 0-1 0 0,0 1 0 0 0,-1-1 1 0 0,1 0-1 0 0,-1 0 0 0 0,1-1-4 0 0,-1 1-1 0 0,0 0 0 0 0,-1-1 1 0 0,1 1-1 0 0,0 0 0 0 0,0 0 0 0 0,0 0 1 0 0,-1 0-1 0 0,1 0 0 0 0,-1 0 1 0 0,-1-1-1 0 0,-5-1-39 0 0,-1-1 1 0 0,0 1-1 0 0,-10-3 1 0 0,16 6 30 0 0,-199-41-1223 0 0,79 19 1071 0 0,55 9 134 0 0,-85-6 0 0 0,128 17 23 0 0,0 2 0 0 0,0 1 0 0 0,0 0 1 0 0,1 2-1 0 0,-1 1 0 0 0,-46 14 0 0 0,58-13 10 0 0,1 0 0 0 0,-1 1-1 0 0,1 1 1 0 0,0 0 0 0 0,1 1 0 0 0,-20 17-1 0 0,25-20 8 0 0,0 0-1 0 0,1 1 0 0 0,0-1 1 0 0,0 1-1 0 0,0 0 1 0 0,1 1-1 0 0,0-1 0 0 0,0 1 1 0 0,0 0-1 0 0,1 0 0 0 0,0 0 1 0 0,1 0-1 0 0,-4 14 0 0 0,6-19 0 0 0,0 1 1 0 0,0-1-1 0 0,0 1 0 0 0,0 0 0 0 0,0-1 0 0 0,0 1 1 0 0,0 0-1 0 0,1-1 0 0 0,0 1 0 0 0,-1-1 1 0 0,1 1-1 0 0,0-1 0 0 0,0 1 0 0 0,0-1 0 0 0,1 0 1 0 0,-1 1-1 0 0,1-1 0 0 0,1 3 0 0 0,0-2 28 0 0,0 0 1 0 0,1 0-1 0 0,-1-1 0 0 0,1 1 0 0 0,0-1 1 0 0,-1 0-1 0 0,1 0 0 0 0,0 0 0 0 0,0 0 0 0 0,6 1 1 0 0,2 0 69 0 0,0 0 1 0 0,0-1 0 0 0,1 0-1 0 0,0-1 1 0 0,-1 0 0 0 0,24-3-1 0 0,-25 1-83 0 0,0-1 0 0 0,-1-1 0 0 0,1 1-1 0 0,-1-2 1 0 0,1 1 0 0 0,-1-2-1 0 0,0 1 1 0 0,-1-1 0 0 0,15-10 0 0 0,-21 13-38 0 0,0 0 0 0 0,0 0 0 0 0,0-1 0 0 0,0 1 1 0 0,-1-1-1 0 0,1 1 0 0 0,-1-1 0 0 0,0 0 0 0 0,0 0 1 0 0,0 0-1 0 0,0 0 0 0 0,0 0 0 0 0,-1-1 0 0 0,0 1 1 0 0,1 0-1 0 0,-1-1 0 0 0,0 1 0 0 0,-1-1 0 0 0,1 1 1 0 0,0-1-1 0 0,-1 0 0 0 0,0 1 0 0 0,0-1 0 0 0,0 1 1 0 0,0-1-1 0 0,-1 0 0 0 0,0 1 0 0 0,1-1 0 0 0,-1 1 1 0 0,0-1-1 0 0,-1 1 0 0 0,-2-7 0 0 0,-1 2-49 0 0,0 1 1 0 0,0-1-1 0 0,-1 1 0 0 0,0-1 0 0 0,-1 2 0 0 0,1-1 0 0 0,-1 1 0 0 0,-1 0 1 0 0,1 0-1 0 0,-1 1 0 0 0,-12-7 0 0 0,-8-2-9 0 0,0 1 0 0 0,-35-10 0 0 0,8 6 42 0 0,0 3 0 0 0,-1 3 0 0 0,0 2 0 0 0,0 3 1 0 0,-62 0-1 0 0,-285 23 126 0 0,248 2-49 0 0,132-14-30 0 0,1 0-1 0 0,0 2 0 0 0,0 0 1 0 0,-37 19-1 0 0,51-21 36 0 0,1 0-1 0 0,-1 0 1 0 0,1 1-1 0 0,0 0 1 0 0,0 1-1 0 0,1-1 1 0 0,0 1-1 0 0,0 0 1 0 0,1 1-1 0 0,0 0 1 0 0,0-1 0 0 0,0 2-1 0 0,1-1 1 0 0,1 0-1 0 0,-1 1 1 0 0,-2 14-1 0 0,3-15 31 0 0,1 1 0 0 0,1 0 0 0 0,0 0 0 0 0,0-1-1 0 0,0 1 1 0 0,1 0 0 0 0,1 0 0 0 0,0 0 0 0 0,0 0 0 0 0,0-1 0 0 0,1 1 0 0 0,0 0-1 0 0,1-1 1 0 0,0 1 0 0 0,1-1 0 0 0,-1 0 0 0 0,7 9 0 0 0,-3-5-44 0 0,0-1 1 0 0,1 0-1 0 0,1-1 1 0 0,0 0-1 0 0,0 0 1 0 0,1-1 0 0 0,0 0-1 0 0,1 0 1 0 0,0-1-1 0 0,0-1 1 0 0,0 0-1 0 0,1 0 1 0 0,0-1-1 0 0,15 5 1 0 0,-5-4-444 0 0,0-1 1 0 0,1-1 0 0 0,0-1-1 0 0,-1-1 1 0 0,1-1 0 0 0,0-1-1 0 0,0-1 1 0 0,0-1-1 0 0,35-6 1 0 0,-27 0-1253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5.591"/>
    </inkml:context>
    <inkml:brush xml:id="br0">
      <inkml:brushProperty name="width" value="0.1" units="cm"/>
      <inkml:brushProperty name="height" value="0.1" units="cm"/>
      <inkml:brushProperty name="color" value="#F6630D"/>
    </inkml:brush>
  </inkml:definitions>
  <inkml:trace contextRef="#ctx0" brushRef="#br0">191 35 7197 0 0,'-18'-2'242'0'0,"18"-2"238"0"0,9-2 300 0 0,0 3-291 0 0,0 0 0 0 0,0 1 0 0 0,0 0 1 0 0,0 1-1 0 0,0 0 0 0 0,15 0 54 0 0,-24 1-516 0 0,0 0 1 0 0,0 0-1 0 0,0 0 0 0 0,0 0 0 0 0,0 0 0 0 0,0-1 0 0 0,0 1 0 0 0,0 0 0 0 0,0 0 1 0 0,1-1 677 0 0,-1 1-678 0 0,0 0 0 0 0,0 0 0 0 0,0 0 0 0 0,0 0 1 0 0,0-1-1 0 0,0 1 0 0 0,0 0 0 0 0,0 0 0 0 0,0 0 0 0 0,0 0 0 0 0,0 0 0 0 0,0 0 1 0 0,1 0-1 0 0,-1 0 0 0 0,0 0 0 0 0,0 0 0 0 0,0 0 0 0 0,0 1 0 0 0,-13-9 2875 0 0,-5 24-2963 0 0,-156 159 27 0 0,167-167 38 0 0,1 1 0 0 0,0 0 1 0 0,1 0-1 0 0,-1 0 1 0 0,2 0-1 0 0,-1 1 0 0 0,2 0 1 0 0,-1 0-1 0 0,1 0 1 0 0,-3 21-1 0 0,5-13 22 0 0,0 0-1 0 0,2 0 0 0 0,0 0 1 0 0,5 26-1 0 0,-3-27-17 0 0,0 0 0 0 0,1 0 0 0 0,1-1 0 0 0,1 1 0 0 0,0-1 0 0 0,1 0 1 0 0,1-1-1 0 0,1 0 0 0 0,0 0 0 0 0,0-1 0 0 0,2 0 0 0 0,0 0 0 0 0,0-2 0 0 0,1 1 0 0 0,1-1 1 0 0,0-1-1 0 0,1 0 0 0 0,0-1 0 0 0,0-1 0 0 0,1 0 0 0 0,0-1 0 0 0,1 0 0 0 0,0-1 0 0 0,0-1 0 0 0,22 5 1 0 0,-6-3-11 0 0,1-2 1 0 0,0-2-1 0 0,1-1 1 0 0,-1-1-1 0 0,1-2 1 0 0,-1-1 0 0 0,0-2-1 0 0,34-7 1 0 0,-37 4-61 0 0,-1-1-1 0 0,0-2 1 0 0,0-1 0 0 0,0-1-1 0 0,-1-1 1 0 0,-1-1 0 0 0,0-2-1 0 0,47-35 1 0 0,-65 43 10 0 0,0 0-1 0 0,-1-1 1 0 0,0-1 0 0 0,0 1-1 0 0,-1-1 1 0 0,0-1-1 0 0,-1 1 1 0 0,0-1 0 0 0,10-21-1 0 0,-13 23 25 0 0,0-1 1 0 0,-1 1-1 0 0,0-1 0 0 0,0 0 0 0 0,-1 0 0 0 0,0 0 1 0 0,-1 0-1 0 0,0 0 0 0 0,0 1 0 0 0,-1-1 0 0 0,0 0 0 0 0,0 0 1 0 0,-4-12-1 0 0,-3 0 17 0 0,0 0 0 0 0,-1 1 0 0 0,-1 1 0 0 0,-1-1 1 0 0,-1 2-1 0 0,0 0 0 0 0,-1 0 0 0 0,-1 1 0 0 0,-1 0 0 0 0,-1 2 0 0 0,-17-15 1 0 0,16 15-7 0 0,-1 1-1 0 0,-1 1 1 0 0,0 1 0 0 0,-1 0 0 0 0,0 1 0 0 0,-1 2 0 0 0,0 0 0 0 0,0 1 0 0 0,-1 1 0 0 0,-29-6 0 0 0,45 12-130 0 0,-10 6-1924 0 0,-48 15 1468 0 0,48-15-117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9.827"/>
    </inkml:context>
    <inkml:brush xml:id="br0">
      <inkml:brushProperty name="width" value="0.1" units="cm"/>
      <inkml:brushProperty name="height" value="0.1" units="cm"/>
      <inkml:brushProperty name="color" value="#F6630D"/>
    </inkml:brush>
  </inkml:definitions>
  <inkml:trace contextRef="#ctx0" brushRef="#br0">10 155 8229 0 0,'-2'-3'99'0'0,"1"1"1"0"0,0 0-1 0 0,0-1 1 0 0,0 0-1 0 0,0 1 0 0 0,0-1 1 0 0,1 1-1 0 0,-1-1 1 0 0,1 0-1 0 0,0 0 1 0 0,-1 1-1 0 0,1-1 1 0 0,1 0-1 0 0,-1 0 1 0 0,0 1-1 0 0,1-1 0 0 0,0-3 1 0 0,8-7 717 0 0,1-3 616 0 0,-9 16-1408 0 0,-1 0-1 0 0,0-1 1 0 0,0 1 0 0 0,1 0 0 0 0,-1 0 0 0 0,0-1 0 0 0,0 1 0 0 0,1 0 0 0 0,-1 0-1 0 0,0 0 1 0 0,1 0 0 0 0,-1-1 0 0 0,0 1 0 0 0,0 0 0 0 0,1 0 0 0 0,-1 0-1 0 0,0 0 1 0 0,1 0 0 0 0,-1 0 0 0 0,1 0 0 0 0,-1 0 0 0 0,0 0 0 0 0,1 0-1 0 0,-1 0 1 0 0,0 0 0 0 0,1 0 0 0 0,-1 0 0 0 0,0 0 0 0 0,1 0 0 0 0,-1 0 0 0 0,0 0-1 0 0,1 1 1 0 0,-1-1 0 0 0,0 0 0 0 0,1 0 0 0 0,8 8 7 0 0,-1 0 0 0 0,0 0 0 0 0,0 1 0 0 0,-1 0 0 0 0,0 0 0 0 0,-1 1 0 0 0,0 0 0 0 0,0 0 0 0 0,-1 0 0 0 0,0 1 0 0 0,5 16 0 0 0,-5-10-6 0 0,0 1 0 0 0,-1 0 1 0 0,-1 0-1 0 0,-1 0 0 0 0,0 0 0 0 0,-2 30 0 0 0,0-45-27 0 0,-4 31 8 0 0,4-32-4 0 0,0-1-1 0 0,0 1 1 0 0,-1 0-1 0 0,1-1 1 0 0,-1 1-1 0 0,1-1 1 0 0,-1 1 0 0 0,0-1-1 0 0,1 1 1 0 0,-1-1-1 0 0,0 1 1 0 0,0-1-1 0 0,0 0 1 0 0,0 0 0 0 0,0 1-1 0 0,0-1 1 0 0,-3 1-1 0 0,4-2 4 0 0,0 0 0 0 0,-1 1 0 0 0,1-1 0 0 0,-1 0 0 0 0,1 0 0 0 0,0 0 0 0 0,-1 0 0 0 0,1 0 0 0 0,-1 0 0 0 0,1-1 0 0 0,-1 1 0 0 0,1 0 0 0 0,0 0 0 0 0,-1 0 0 0 0,1 0 0 0 0,-1 0 0 0 0,1-1 0 0 0,0 1 0 0 0,-1 0 0 0 0,1 0 0 0 0,0 0 0 0 0,-1-1 0 0 0,1 1 0 0 0,0 0 0 0 0,-1-1 0 0 0,1 1 0 0 0,0 0 0 0 0,0-1 0 0 0,-1 1 0 0 0,1 0 0 0 0,0-1 0 0 0,0 1 0 0 0,0-1 0 0 0,-1 1 0 0 0,1 0 0 0 0,0-1 0 0 0,0 1 0 0 0,0-1 0 0 0,0 1 0 0 0,0 0 0 0 0,0-2 0 0 0,-4-22 123 0 0,3 18-92 0 0,-1-13 30 0 0,0 0 0 0 0,1-1 0 0 0,2 1 0 0 0,0 0 1 0 0,0 0-1 0 0,2-1 0 0 0,0 1 0 0 0,2 0 0 0 0,0 1 1 0 0,1-1-1 0 0,0 1 0 0 0,2 0 0 0 0,0 1 0 0 0,1 0 1 0 0,1 0-1 0 0,0 1 0 0 0,17-20 0 0 0,0 13-53 0 0,-26 22-61 0 0,0 0 0 0 0,1 0 0 0 0,-1 0 1 0 0,0 1-1 0 0,1-1 0 0 0,-1 0 1 0 0,0 1-1 0 0,1-1 0 0 0,-1 1 1 0 0,1 0-1 0 0,-1-1 0 0 0,1 1 1 0 0,-1 0-1 0 0,1 0 0 0 0,0 0 1 0 0,-1 0-1 0 0,1 0 0 0 0,-1 0 1 0 0,1 0-1 0 0,-1 0 0 0 0,3 1 1 0 0,38 34-4306 0 0,-32-25 2988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0.155"/>
    </inkml:context>
    <inkml:brush xml:id="br0">
      <inkml:brushProperty name="width" value="0.1" units="cm"/>
      <inkml:brushProperty name="height" value="0.1" units="cm"/>
      <inkml:brushProperty name="color" value="#F6630D"/>
    </inkml:brush>
  </inkml:definitions>
  <inkml:trace contextRef="#ctx0" brushRef="#br0">15 105 8793 0 0,'1'-39'475'0'0,"-1"34"-190"0"0,1 0-1 0 0,-1 0 1 0 0,1 1 0 0 0,-1-1 0 0 0,-1 0 0 0 0,1 0 0 0 0,-1 0-1 0 0,0 0 1 0 0,0 1 0 0 0,0-1 0 0 0,-3-6 0 0 0,4 11-249 0 0,0 0 1 0 0,0 0-1 0 0,0 0 1 0 0,-1 0-1 0 0,1 0 1 0 0,0-1-1 0 0,0 1 1 0 0,0 0-1 0 0,0 0 1 0 0,0 0-1 0 0,0 0 1 0 0,-1 0-1 0 0,1 0 1 0 0,0 0-1 0 0,0 0 1 0 0,0 0-1 0 0,0 0 1 0 0,-1 0-1 0 0,1 0 1 0 0,0 0-1 0 0,0 0 1 0 0,0 0-1 0 0,0 0 1 0 0,0 0-1 0 0,-1 0 1 0 0,1 0-1 0 0,0 0 1 0 0,0 0-1 0 0,0 0 1 0 0,0 0-1 0 0,-1 0 1 0 0,1 1-1 0 0,0-1 1 0 0,0 0-1 0 0,0 0 1 0 0,0 0-1 0 0,0 0 1 0 0,0 0-1 0 0,0 0 1 0 0,-1 0-1 0 0,1 1 1 0 0,0-1-1 0 0,0 0 1 0 0,0 0-1 0 0,0 0 1 0 0,0 0-1 0 0,0 0 1 0 0,0 1-1 0 0,0-1 1 0 0,0 0-1 0 0,0 0 1 0 0,0 0-1 0 0,0 0 1 0 0,0 0-1 0 0,0 1 1 0 0,0-1-1 0 0,0 0 1 0 0,0 0-1 0 0,0 0 1 0 0,0 0-1 0 0,0 1 1 0 0,0-1-1 0 0,0 0 1 0 0,0 0-1 0 0,-2 15 164 0 0,16 69 642 0 0,-7-50-481 0 0,14 82 670 0 0,41 202-312 0 0,-56-273-1773 0 0,-7-16-2569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0.482"/>
    </inkml:context>
    <inkml:brush xml:id="br0">
      <inkml:brushProperty name="width" value="0.1" units="cm"/>
      <inkml:brushProperty name="height" value="0.1" units="cm"/>
      <inkml:brushProperty name="color" value="#F6630D"/>
    </inkml:brush>
  </inkml:definitions>
  <inkml:trace contextRef="#ctx0" brushRef="#br0">23 174 10185 0 0,'-3'-7'235'0'0,"0"1"0"0"0,0-1 0 0 0,1 0 1 0 0,0 0-1 0 0,1 0 0 0 0,-2-11 0 0 0,0-2 604 0 0,2 19-746 0 0,1-1 0 0 0,-1 0 1 0 0,1 0-1 0 0,0 0 0 0 0,-1 0 1 0 0,1 0-1 0 0,0 0 0 0 0,0 0 1 0 0,0 0-1 0 0,1 0 1 0 0,-1 0-1 0 0,0 0 0 0 0,1 0 1 0 0,-1 0-1 0 0,1 0 0 0 0,0 1 1 0 0,-1-1-1 0 0,1 0 0 0 0,0 0 1 0 0,0 1-1 0 0,0-1 0 0 0,0 0 1 0 0,1 1-1 0 0,-1-1 0 0 0,3-1 1 0 0,1-2-66 0 0,0 1-1 0 0,0 1 1 0 0,1-1 0 0 0,-1 1 0 0 0,1 0 0 0 0,0 0 0 0 0,0 1 0 0 0,0-1 0 0 0,10-1-1 0 0,-1 0-24 0 0,-1 2 0 0 0,0 0-1 0 0,19-1 1 0 0,-23 3-3 0 0,-1 0 0 0 0,1 0 0 0 0,-1 1-1 0 0,1 0 1 0 0,-1 1 0 0 0,0 0 0 0 0,1 1 0 0 0,-1 0-1 0 0,9 4 1 0 0,-14-5 0 0 0,0 0 0 0 0,-1 0 0 0 0,1 1 0 0 0,0 0 0 0 0,-1 0-1 0 0,1 0 1 0 0,-1 0 0 0 0,0 0 0 0 0,0 1 0 0 0,0-1 0 0 0,-1 1 0 0 0,1 0-1 0 0,-1 0 1 0 0,0 0 0 0 0,0 0 0 0 0,0 0 0 0 0,-1 0 0 0 0,1 0 0 0 0,-1 1 0 0 0,1 8-1 0 0,0 1 5 0 0,-1 0 0 0 0,-1 0 0 0 0,-1 0 0 0 0,0 0 0 0 0,0 0-1 0 0,-1 0 1 0 0,-1 0 0 0 0,-1 0 0 0 0,0-1 0 0 0,0 0-1 0 0,-2 1 1 0 0,1-2 0 0 0,-2 1 0 0 0,0-1 0 0 0,0 0 0 0 0,-10 12-1 0 0,-7 6 12 0 0,-1-1-1 0 0,-1-1 0 0 0,-2-1 0 0 0,-51 39 0 0 0,60-54 11 0 0,8-5 514 0 0,27-12 352 0 0,15-5-573 0 0,-1 1 0 0 0,1 2 0 0 0,59-7 0 0 0,98 5-575 0 0,-128 7 147 0 0,-33 1-971 0 0,0 1 1 0 0,0 1-1 0 0,47 8 1 0 0,-59-4-734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1.195"/>
    </inkml:context>
    <inkml:brush xml:id="br0">
      <inkml:brushProperty name="width" value="0.1" units="cm"/>
      <inkml:brushProperty name="height" value="0.1" units="cm"/>
      <inkml:brushProperty name="color" value="#F6630D"/>
    </inkml:brush>
  </inkml:definitions>
  <inkml:trace contextRef="#ctx0" brushRef="#br0">118 172 7777 0 0,'-21'-9'-54'0'0,"17"7"226"0"0,0 0 0 0 0,0 1 0 0 0,0-1 0 0 0,0 0-1 0 0,-6-5 1 0 0,-17-8 1826 0 0,24 13-1595 0 0,-1 1 0 0 0,0-1-1 0 0,0 0 1 0 0,1-1 0 0 0,-1 1 0 0 0,1 0-1 0 0,0-1 1 0 0,-5-4 0 0 0,8 7-367 0 0,0 0 1 0 0,0-1-1 0 0,-1 1 1 0 0,1 0-1 0 0,0 0 1 0 0,0 0-1 0 0,0-1 1 0 0,-1 1-1 0 0,1 0 1 0 0,0 0-1 0 0,0-1 1 0 0,0 1-1 0 0,0 0 1 0 0,-1 0-1 0 0,1-1 1 0 0,0 1-1 0 0,0 0 1 0 0,0 0-1 0 0,0-1 1 0 0,0 1-1 0 0,0 0 1 0 0,0-1-1 0 0,0 1 1 0 0,0 0-1 0 0,0 0 1 0 0,0-1-1 0 0,0 1 1 0 0,0 0-1 0 0,0-1 1 0 0,0 1-1 0 0,0 0 1 0 0,0 0-1 0 0,1-1 1 0 0,-1 1-1 0 0,0 0 1 0 0,0 0-1 0 0,0-1 1 0 0,0 1-1 0 0,1 0 1 0 0,-1 0-1 0 0,0-1 1 0 0,0 1-1 0 0,0 0 1 0 0,1 0-1 0 0,-1 0 1 0 0,0 0-1 0 0,0-1 1 0 0,1 1-1 0 0,-1 0-24 0 0,1 0 1 0 0,-1 0-1 0 0,1 0 0 0 0,-1 0 1 0 0,0 1-1 0 0,1-1 0 0 0,-1 0 0 0 0,0 0 1 0 0,1 0-1 0 0,-1 0 0 0 0,0 1 1 0 0,1-1-1 0 0,-1 0 0 0 0,0 0 1 0 0,1 1-1 0 0,-1-1 0 0 0,0 0 0 0 0,1 0 1 0 0,-1 1-1 0 0,0-1 0 0 0,0 0 1 0 0,0 1-1 0 0,1-1 0 0 0,-1 0 0 0 0,0 1 1 0 0,0-1-1 0 0,0 1 0 0 0,0-1 1 0 0,0 0-1 0 0,1 1 0 0 0,-1-1 1 0 0,0 1-1 0 0,0-1 0 0 0,0 0 0 0 0,0 1 1 0 0,0-1-1 0 0,0 1 0 0 0,0-1 1 0 0,-1 1-1 0 0,-2 81-43 0 0,0-51 41 0 0,2 1-1 0 0,1 0 1 0 0,1-1-1 0 0,6 33 1 0 0,-5-56-6 0 0,-1 0 1 0 0,2 0-1 0 0,-1 0 1 0 0,1 0 0 0 0,0-1-1 0 0,1 1 1 0 0,-1-1-1 0 0,2 0 1 0 0,-1 0 0 0 0,1 0-1 0 0,0-1 1 0 0,0 0-1 0 0,1 0 1 0 0,-1 0 0 0 0,1 0-1 0 0,1-1 1 0 0,-1 0-1 0 0,1 0 1 0 0,0-1 0 0 0,11 5-1 0 0,-10-5-4 0 0,0-1 0 0 0,0 0 0 0 0,0 0-1 0 0,0-1 1 0 0,1 0 0 0 0,0 0 0 0 0,-1-1-1 0 0,1-1 1 0 0,0 1 0 0 0,-1-1 0 0 0,1-1 0 0 0,0 1-1 0 0,-1-2 1 0 0,1 1 0 0 0,-1-1 0 0 0,1 0 0 0 0,-1-1-1 0 0,0 0 1 0 0,0 0 0 0 0,9-6 0 0 0,-8 4 0 0 0,-1-1 0 0 0,1 0 1 0 0,-1 0-1 0 0,0-1 1 0 0,-1 0-1 0 0,1-1 1 0 0,-1 0-1 0 0,-1 0 0 0 0,0 0 1 0 0,0-1-1 0 0,0 0 1 0 0,-1 0-1 0 0,-1 0 1 0 0,0-1-1 0 0,0 0 0 0 0,4-14 1 0 0,-3 0-11 0 0,0-1 0 0 0,-2 1-1 0 0,-1-1 1 0 0,0 1 0 0 0,-2-1 0 0 0,-1 0 0 0 0,-1 1 0 0 0,-1-1 0 0 0,-1 1 0 0 0,-9-30 0 0 0,11 48-154 0 0,0 1 0 0 0,0 0 0 0 0,0 0 0 0 0,0 0 0 0 0,-1 0 0 0 0,0 0 0 0 0,0 1 0 0 0,0-1 0 0 0,-1 1 0 0 0,1 0 0 0 0,-1 0 1 0 0,-7-5-1 0 0,11 8 83 0 0,-1 1 1 0 0,1 0 0 0 0,0 0-1 0 0,-1 0 1 0 0,1 0 0 0 0,-1 0-1 0 0,1 0 1 0 0,-1 0-1 0 0,1 0 1 0 0,-1 0 0 0 0,1 0-1 0 0,-1 0 1 0 0,1 0 0 0 0,-1 0-1 0 0,1 0 1 0 0,-1 0 0 0 0,1 0-1 0 0,-1 1 1 0 0,1-1 0 0 0,-1 0-1 0 0,1 0 1 0 0,0 0 0 0 0,-1 1-1 0 0,1-1 1 0 0,-1 0-1 0 0,1 1 1 0 0,0-1 0 0 0,-1 0-1 0 0,1 1 1 0 0,0-1 0 0 0,-1 1-1 0 0,1-1 1 0 0,0 0 0 0 0,0 1-1 0 0,-1-1 1 0 0,1 1 0 0 0,0 0-1 0 0,-7 18-2511 0 0,4-9 1348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1.769"/>
    </inkml:context>
    <inkml:brush xml:id="br0">
      <inkml:brushProperty name="width" value="0.1" units="cm"/>
      <inkml:brushProperty name="height" value="0.1" units="cm"/>
      <inkml:brushProperty name="color" value="#F6630D"/>
    </inkml:brush>
  </inkml:definitions>
  <inkml:trace contextRef="#ctx0" brushRef="#br0">38 129 8397 0 0,'-4'-5'165'0'0,"-1"-1"0"0"0,1 0 0 0 0,1 0 0 0 0,-1 0 0 0 0,1-1-1 0 0,-5-12 1 0 0,7 16-50 0 0,0 1-1 0 0,0 0 0 0 0,0 0 0 0 0,1 0 0 0 0,-1 0 0 0 0,1-1 0 0 0,-1 1 0 0 0,1 0 1 0 0,0-1-1 0 0,0 1 0 0 0,0 0 0 0 0,0-1 0 0 0,0 1 0 0 0,0 0 0 0 0,1 0 0 0 0,-1-1 0 0 0,1 1 1 0 0,0 0-1 0 0,0 0 0 0 0,-1 0 0 0 0,1-1 0 0 0,1 1 0 0 0,-1 0 0 0 0,2-3 0 0 0,-2 5-105 0 0,0-1 0 0 0,0 1-1 0 0,0-1 1 0 0,0 1-1 0 0,0-1 1 0 0,1 1 0 0 0,-1 0-1 0 0,0-1 1 0 0,0 1-1 0 0,0 0 1 0 0,0 0-1 0 0,0 0 1 0 0,0 0 0 0 0,1 0-1 0 0,-1 0 1 0 0,0 0-1 0 0,0 0 1 0 0,0 1 0 0 0,0-1-1 0 0,0 0 1 0 0,0 1-1 0 0,0-1 1 0 0,0 1 0 0 0,0-1-1 0 0,2 1 1 0 0,-1 1-7 0 0,0-1 1 0 0,0 0 0 0 0,0 1-1 0 0,0-1 1 0 0,0 1-1 0 0,0 0 1 0 0,0 0 0 0 0,-1-1-1 0 0,1 1 1 0 0,2 4-1 0 0,-5-6 39 0 0,1 0 0 0 0,0 0-1 0 0,0 1 1 0 0,0-1-1 0 0,0 0 1 0 0,0 0 0 0 0,-1 1-1 0 0,1-1 1 0 0,0 0-1 0 0,0 0 1 0 0,0 0-1 0 0,-1 0 1 0 0,1 1 0 0 0,0-1-1 0 0,0 0 1 0 0,-1 0-1 0 0,1 0 1 0 0,0 0 0 0 0,0 0-1 0 0,-1 0 1 0 0,1 1-1 0 0,0-1 1 0 0,-1 0-1 0 0,1 0 1 0 0,0 0 0 0 0,0 0-1 0 0,-1 0 1 0 0,1 0-1 0 0,0 0 1 0 0,-1 0-1 0 0,1 0 1 0 0,0-1 0 0 0,0 1-1 0 0,-1 0 1 0 0,1 0-1 0 0,0 0 1 0 0,0 0 0 0 0,-1 0-1 0 0,1 0 1 0 0,0 0-1 0 0,0-1 1 0 0,-1 1-1 0 0,1 0 1 0 0,-4-5 1571 0 0,14-3-626 0 0,3-4-102 0 0,-12 11-847 0 0,-1 0 0 0 0,1 0-1 0 0,0 0 1 0 0,0 0 0 0 0,0 0-1 0 0,0 0 1 0 0,0 1-1 0 0,0-1 1 0 0,0 0 0 0 0,0 0-1 0 0,0 1 1 0 0,0-1 0 0 0,0 1-1 0 0,0-1 1 0 0,0 1-1 0 0,0-1 1 0 0,2 1 0 0 0,0 25-205 0 0,27 166 168 0 0,-1 0 14 0 0,-26-175 10 0 0,-2-9-15 0 0,0-1 1 0 0,0 0-1 0 0,1 0 1 0 0,0 0-1 0 0,0 0 1 0 0,0 0-1 0 0,5 9 1 0 0,-9-19 13 0 0,-1-1 1 0 0,1 1-1 0 0,1-1 1 0 0,-1 0 0 0 0,0 0-1 0 0,1 0 1 0 0,0 0-1 0 0,0 0 1 0 0,1 0 0 0 0,-1 0-1 0 0,2-9 1 0 0,-1-2-50 0 0,1 0 0 0 0,5-27-1 0 0,1 12 7 0 0,1 0 0 0 0,2 1-1 0 0,14-31 1 0 0,-19 49 7 0 0,1 1 0 0 0,0 0 0 0 0,0 1 0 0 0,1 0 0 0 0,0 0 0 0 0,1 0 0 0 0,0 1 0 0 0,1 0 0 0 0,0 0 0 0 0,20-14 0 0 0,5 9-25 0 0,-16 14 6 0 0,-18 0 27 0 0,1 0 1 0 0,-1 0 0 0 0,1 1 0 0 0,-1-1 0 0 0,1 0 0 0 0,-1 0 0 0 0,0 1 0 0 0,1-1 0 0 0,-1 0 0 0 0,0 1-1 0 0,1-1 1 0 0,-1 0 0 0 0,0 1 0 0 0,1-1 0 0 0,-1 1 0 0 0,0-1 0 0 0,0 0 0 0 0,1 1 0 0 0,-1-1-1 0 0,0 1 1 0 0,0-1 0 0 0,0 1 0 0 0,0-1 0 0 0,1 1 0 0 0,-1-1 0 0 0,0 1 0 0 0,0-1 0 0 0,0 1-1 0 0,0 0 1 0 0,-1 2-404 0 0,0 1 0 0 0,0-1 0 0 0,0 0 0 0 0,0 1 0 0 0,0-1-1 0 0,0 0 1 0 0,-1 0 0 0 0,0 0 0 0 0,1 0 0 0 0,-5 5 0 0 0,0 2-2336 0 0,2-4 1126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2.759"/>
    </inkml:context>
    <inkml:brush xml:id="br0">
      <inkml:brushProperty name="width" value="0.1" units="cm"/>
      <inkml:brushProperty name="height" value="0.1" units="cm"/>
      <inkml:brushProperty name="color" value="#F6630D"/>
    </inkml:brush>
  </inkml:definitions>
  <inkml:trace contextRef="#ctx0" brushRef="#br0">32 369 8229 0 0,'-4'-7'159'0'0,"0"-1"-1"0"0,1 0 1 0 0,-3-12 0 0 0,-8-18 1590 0 0,14 32-173 0 0,8 9-1266 0 0,-7-2-333 0 0,1 0 1 0 0,-1 0-1 0 0,0 0 0 0 0,1 0 1 0 0,-1 0-1 0 0,0 0 0 0 0,0 1 1 0 0,0-1-1 0 0,0 0 0 0 0,0 1 1 0 0,0-1-1 0 0,0 1 0 0 0,1 2 1 0 0,0 17 456 0 0,-1-18-271 0 0,-1 0 0 0 0,0 1 0 0 0,1-1 0 0 0,-1 0 0 0 0,1 0 0 0 0,0 1 0 0 0,0-1 0 0 0,0 0 0 0 0,0 0 0 0 0,1 0 1 0 0,1 3-1 0 0,7 6-10 0 0,1 0 1 0 0,0-1 0 0 0,0 0-1 0 0,1-1 1 0 0,0 0 0 0 0,1-1-1 0 0,0-1 1 0 0,1 0 0 0 0,0 0-1 0 0,0-2 1 0 0,0 1 0 0 0,24 5-1 0 0,-37-12-150 0 0,-1 0 0 0 0,1 1-1 0 0,-1-1 1 0 0,1 0 0 0 0,-1 0-1 0 0,1 0 1 0 0,-1 0 0 0 0,1 0-1 0 0,-1 1 1 0 0,1-1 0 0 0,-1 0 0 0 0,1 0-1 0 0,-1 1 1 0 0,0-1 0 0 0,1 0-1 0 0,-1 1 1 0 0,1-1 0 0 0,-1 1-1 0 0,0-1 1 0 0,1 0 0 0 0,-1 1 0 0 0,0-1-1 0 0,0 1 1 0 0,1-1 0 0 0,-1 1-1 0 0,0-1 1 0 0,0 1 0 0 0,0-1-1 0 0,1 1 1 0 0,-1-1 0 0 0,0 1 0 0 0,0-1-1 0 0,0 1 1 0 0,0-1 0 0 0,0 1-1 0 0,0-1 1 0 0,0 1 0 0 0,0-1-1 0 0,0 1 1 0 0,-1-1 0 0 0,1 1 0 0 0,0 0-1 0 0,-17 23 46 0 0,6-10-17 0 0,-3 4-31 0 0,0-1 0 0 0,-1 0 0 0 0,-1-1 0 0 0,0-1 0 0 0,-1 0 0 0 0,0-1 0 0 0,-28 16 1 0 0,35-23-23 0 0,22-11 215 0 0,6-3 97 0 0,14-3-133 0 0,13-4 31 0 0,-39 13-190 0 0,-1 0 0 0 0,0 1 1 0 0,0 0-1 0 0,1 0 0 0 0,-1 0 0 0 0,0 0 0 0 0,0 1 0 0 0,1-1 0 0 0,-1 2 0 0 0,0-1 0 0 0,7 3 0 0 0,-10-3 2 0 0,1 1-1 0 0,-1-1 1 0 0,1 1-1 0 0,-1 0 0 0 0,0 0 1 0 0,0 0-1 0 0,0 0 0 0 0,0 0 1 0 0,0 0-1 0 0,0 0 1 0 0,0 1-1 0 0,-1-1 0 0 0,1 1 1 0 0,-1-1-1 0 0,0 1 0 0 0,0 0 1 0 0,0 0-1 0 0,0-1 0 0 0,0 1 1 0 0,-1 0-1 0 0,1 5 1 0 0,1 3 16 0 0,-1 0 0 0 0,0 1 0 0 0,-1-1 1 0 0,-1 0-1 0 0,0 1 0 0 0,0-1 0 0 0,-5 20 1 0 0,5-15 96 0 0,1-10-33 0 0,0-8-40 0 0,-7-5 64 0 0,8 5-216 0 0,-2 0 1 0 0,1 0-1 0 0,0 0 1 0 0,0 1-1 0 0,0-1 1 0 0,-1 0-1 0 0,1 0 1 0 0,-1 0-1 0 0,0 0 1 0 0,0 0-1 0 0,1 1 1 0 0,-3-4-1 0 0,0 1-601 0 0,-8-28-3005 0 0,7 26 3349 0 0,2 0 0 0 0,-1 0 1 0 0,1 0-1 0 0,-1 0 0 0 0,2 0 1 0 0,-1-1-1 0 0,1 1 1 0 0,0-1-1 0 0,0 1 0 0 0,1-1 1 0 0,0-7-1 0 0,1-10 137 0 0,9-41-1 0 0,-1 9 254 0 0,-6 24 8 0 0,11-111 1947 0 0,-3-168 0 0 0,-12 307-1858 0 0,2-1 50 0 0,-1 1 0 0 0,0-1 0 0 0,-1 1 0 0 0,1 0 0 0 0,-1-1 0 0 0,0 1 0 0 0,0 0 0 0 0,0-1 0 0 0,-1 1 0 0 0,1 0 0 0 0,-5-8 0 0 0,5 12-148 0 0,1 0 0 0 0,-1-1 0 0 0,1 1 0 0 0,-1 0 0 0 0,1 0 0 0 0,0-1 0 0 0,-1 1 0 0 0,1 0 0 0 0,-1 0 0 0 0,1 0 0 0 0,-1 0 0 0 0,1-1 0 0 0,-1 1 0 0 0,1 0 1 0 0,-1 0-1 0 0,1 0 0 0 0,-1 0 0 0 0,0 0 0 0 0,1 1 0 0 0,-1-1 0 0 0,1 0 0 0 0,-1 0 0 0 0,1 0 0 0 0,-1 0 0 0 0,1 0 0 0 0,0 1 0 0 0,-1-1 0 0 0,1 0 0 0 0,-1 0 1 0 0,1 1-1 0 0,-1-1 0 0 0,1 0 0 0 0,0 1 0 0 0,-1-1 0 0 0,1 0 0 0 0,0 1 0 0 0,-1-1 0 0 0,1 1 0 0 0,0-1 0 0 0,-1 1 0 0 0,1-1 0 0 0,0 1 0 0 0,0-1 0 0 0,0 0 1 0 0,-1 2-1 0 0,-12 23 48 0 0,0 7 52 0 0,2 1 0 0 0,1 0 0 0 0,1 0 0 0 0,2 1 0 0 0,2 0-1 0 0,1 1 1 0 0,2-1 0 0 0,2 54 0 0 0,9 20 808 0 0,32 147 1 0 0,-28-188-703 0 0,-10-37-171 0 0,-2-20-54 0 0,0-1 0 0 0,1 0-1 0 0,-1 1 1 0 0,4 8 0 0 0,-5-18-31 0 0,0 1 0 0 0,0-1 0 0 0,0 0 1 0 0,1 0-1 0 0,-1 1 0 0 0,0-1 0 0 0,0 0 0 0 0,0 0 0 0 0,0 1 0 0 0,0-1 1 0 0,0 0-1 0 0,0 0 0 0 0,0 1 0 0 0,1-1 0 0 0,-1 0 0 0 0,0 0 0 0 0,0 1 1 0 0,0-1-1 0 0,0 0 0 0 0,1 0 0 0 0,-1 0 0 0 0,0 0 0 0 0,0 1 1 0 0,1-1-1 0 0,-1 0 0 0 0,0 0 0 0 0,0 0 0 0 0,1 0 0 0 0,-1 0 0 0 0,0 0 1 0 0,0 0-1 0 0,1 0 0 0 0,-1 1 0 0 0,0-1 0 0 0,0 0 0 0 0,1 0 0 0 0,4-9-3119 0 0,-2 2 1459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3.320"/>
    </inkml:context>
    <inkml:brush xml:id="br0">
      <inkml:brushProperty name="width" value="0.1" units="cm"/>
      <inkml:brushProperty name="height" value="0.1" units="cm"/>
      <inkml:brushProperty name="color" value="#F6630D"/>
    </inkml:brush>
  </inkml:definitions>
  <inkml:trace contextRef="#ctx0" brushRef="#br0">71 267 10565 0 0,'-5'-6'325'0'0,"-1"1"0"0"0,1-2 0 0 0,0 1-1 0 0,0 0 1 0 0,0-1 0 0 0,1 0 0 0 0,0 0 0 0 0,0-1 0 0 0,1 1 0 0 0,0-1-1 0 0,1 1 1 0 0,-3-14 0 0 0,4 16-221 0 0,0 0-1 0 0,1 0 1 0 0,-1-1 0 0 0,2 1-1 0 0,-1 0 1 0 0,0 0-1 0 0,1 0 1 0 0,0 0-1 0 0,0-1 1 0 0,1 1 0 0 0,-1 0-1 0 0,1 1 1 0 0,0-1-1 0 0,0 0 1 0 0,1 0-1 0 0,0 1 1 0 0,-1 0 0 0 0,1-1-1 0 0,1 1 1 0 0,-1 0-1 0 0,5-4 1 0 0,-1 2-99 0 0,1 0 1 0 0,0 1 0 0 0,0 0-1 0 0,0 0 1 0 0,1 0-1 0 0,0 1 1 0 0,0 1 0 0 0,0-1-1 0 0,0 1 1 0 0,0 1-1 0 0,0 0 1 0 0,1 0 0 0 0,-1 1-1 0 0,13 0 1 0 0,-15 0-9 0 0,0 1-1 0 0,0 0 1 0 0,0 1 0 0 0,-1 0 0 0 0,1 0 0 0 0,0 0-1 0 0,0 1 1 0 0,0 0 0 0 0,-1 0 0 0 0,1 1 0 0 0,-1-1-1 0 0,1 2 1 0 0,-1-1 0 0 0,0 1 0 0 0,0-1 0 0 0,-1 2-1 0 0,1-1 1 0 0,-1 1 0 0 0,0-1 0 0 0,5 7 0 0 0,-6-4-9 0 0,-1-1 1 0 0,1 1 0 0 0,-1 0 0 0 0,0 0-1 0 0,-1 0 1 0 0,0 0 0 0 0,0 0-1 0 0,0 1 1 0 0,-1-1 0 0 0,0 11 0 0 0,1 12-44 0 0,-5 37 0 0 0,3-56 50 0 0,-1-7 4 0 0,1 1 1 0 0,-1-1 0 0 0,0 1-1 0 0,0-1 1 0 0,0 1-1 0 0,-1-1 1 0 0,0 0-1 0 0,1 0 1 0 0,-2 1-1 0 0,1-1 1 0 0,0-1 0 0 0,-1 1-1 0 0,0 0 1 0 0,0-1-1 0 0,0 1 1 0 0,0-1-1 0 0,0 0 1 0 0,-1 0-1 0 0,-6 5 1 0 0,0-2 0 0 0,0-1 0 0 0,-1 0 0 0 0,1 0 0 0 0,-1-1 0 0 0,0 0 0 0 0,-20 3 0 0 0,39-7 7 0 0,0 1 1 0 0,0 0-1 0 0,0 0 0 0 0,0 0 0 0 0,0 1 0 0 0,15 6 1 0 0,-19-7-6 0 0,17 7 101 0 0,0 1 0 0 0,-1 0 0 0 0,0 2 0 0 0,0 0 0 0 0,-1 1 0 0 0,-1 1-1 0 0,0 1 1 0 0,-1 0 0 0 0,18 20 0 0 0,-33-32-92 0 0,0 0-1 0 0,-1 0 1 0 0,1-1-1 0 0,0 1 1 0 0,-1 0 0 0 0,0 0-1 0 0,1 0 1 0 0,-1 1-1 0 0,0-1 1 0 0,0 0-1 0 0,0 0 1 0 0,0 1-1 0 0,-1-1 1 0 0,1 0-1 0 0,-1 1 1 0 0,1-1-1 0 0,-1 1 1 0 0,0-1 0 0 0,0 1-1 0 0,0-1 1 0 0,0 0-1 0 0,-1 5 1 0 0,0-4-1 0 0,-1-1 0 0 0,1 1 0 0 0,-1-1 1 0 0,1 1-1 0 0,-1-1 0 0 0,0 0 0 0 0,0 0 1 0 0,1 0-1 0 0,-2 0 0 0 0,1 0 0 0 0,0 0 1 0 0,0-1-1 0 0,-1 1 0 0 0,1-1 0 0 0,-1 1 1 0 0,1-1-1 0 0,-1 0 0 0 0,1 0 0 0 0,-5 1 1 0 0,-7 2 61 0 0,-1 0 1 0 0,0-1-1 0 0,0-1 1 0 0,-1 0-1 0 0,1-2 1 0 0,0 1 0 0 0,0-2-1 0 0,-1 0 1 0 0,-20-4-1 0 0,-2-3-50 0 0,0-2 0 0 0,-53-20-1 0 0,80 26-154 0 0,1-1 0 0 0,0 0-1 0 0,0 0 1 0 0,1-1 0 0 0,-1 0 0 0 0,-13-13-1 0 0,14 10-1111 0 0,0 0 1 0 0,-15-20-1 0 0,17 16-735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3.848"/>
    </inkml:context>
    <inkml:brush xml:id="br0">
      <inkml:brushProperty name="width" value="0.1" units="cm"/>
      <inkml:brushProperty name="height" value="0.1" units="cm"/>
      <inkml:brushProperty name="color" value="#F6630D"/>
    </inkml:brush>
  </inkml:definitions>
  <inkml:trace contextRef="#ctx0" brushRef="#br0">15 60 11949 0 0,'-14'-2'2992'0'0,"27"-4"456"0"0,7-2-3297 0 0,39-28-4612 0 0,-42 29 2503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04.201"/>
    </inkml:context>
    <inkml:brush xml:id="br0">
      <inkml:brushProperty name="width" value="0.1" units="cm"/>
      <inkml:brushProperty name="height" value="0.1" units="cm"/>
      <inkml:brushProperty name="color" value="#F6630D"/>
    </inkml:brush>
  </inkml:definitions>
  <inkml:trace contextRef="#ctx0" brushRef="#br0">12 163 12977 0 0,'0'0'17'0'0,"-1"0"0"0"0,1 0-1 0 0,-1 0 1 0 0,1 0 0 0 0,0 0-1 0 0,-1 0 1 0 0,1 0 0 0 0,-1 0-1 0 0,1 0 1 0 0,-1 0 0 0 0,1 0 0 0 0,0-1-1 0 0,-1 1 1 0 0,1 0 0 0 0,-1 0-1 0 0,1-1 1 0 0,0 1 0 0 0,-1 0-1 0 0,1 0 1 0 0,0-1 0 0 0,-1 1 0 0 0,1 0-1 0 0,0-1 1 0 0,-1 1 0 0 0,1 0-1 0 0,0-1 1 0 0,0 1 0 0 0,0-1-1 0 0,-1 1 1 0 0,1 0 0 0 0,0-1 0 0 0,0 1-1 0 0,0-1 1 0 0,0 1 0 0 0,0-1-1 0 0,0 1 1 0 0,0-1 0 0 0,0 1-1 0 0,0 0 1 0 0,0-1 0 0 0,0 1 0 0 0,0-1-1 0 0,0 1 1 0 0,0-1 0 0 0,0 0-1 0 0,3-22 899 0 0,0 17-845 0 0,0 0 0 0 0,0 0 1 0 0,0 0-1 0 0,1 0 0 0 0,0 1 0 0 0,0 0 0 0 0,1 0 0 0 0,-1 0 1 0 0,1 0-1 0 0,0 0 0 0 0,1 1 0 0 0,-1 0 0 0 0,1 0 1 0 0,-1 1-1 0 0,9-4 0 0 0,4-2-1138 0 0,0 2 0 0 0,0 0 1 0 0,0 1-1 0 0,22-4 0 0 0,-19 7-440 0 0,-1 2-59 0 0</inkml:trace>
  <inkml:trace contextRef="#ctx0" brushRef="#br0" timeOffset="1">349 100 7613 0 0,'-6'12'-60'0'0,"0"-2"196"0"0,-3-2 144 0 0,3-3 112 0 0,-3-4 100 0 0,2 2 4 0 0,5-2 20 0 0,-2-2-12 0 0,4-6 8 0 0,-2 5-420 0 0,0 2-452 0 0,2-10-500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0.811"/>
    </inkml:context>
    <inkml:brush xml:id="br0">
      <inkml:brushProperty name="width" value="0.1" units="cm"/>
      <inkml:brushProperty name="height" value="0.1" units="cm"/>
      <inkml:brushProperty name="color" value="#F6630D"/>
    </inkml:brush>
  </inkml:definitions>
  <inkml:trace contextRef="#ctx0" brushRef="#br0">353 220 6785 0 0,'-2'-2'70'0'0,"1"0"1"0"0,0 0 0 0 0,0-1-1 0 0,0 1 1 0 0,1 0 0 0 0,-1-1-1 0 0,1 1 1 0 0,-1-1 0 0 0,1 1 0 0 0,0-1-1 0 0,0 1 1 0 0,0-1 0 0 0,0 1-1 0 0,0-1 1 0 0,0 1 0 0 0,1-1-1 0 0,0 1 1 0 0,-1 0 0 0 0,1-1-1 0 0,0 1 1 0 0,0 0 0 0 0,0-1 0 0 0,0 1-1 0 0,0 0 1 0 0,1 0 0 0 0,2-4-1 0 0,0 0 167 0 0,0 1 0 0 0,1-1 0 0 0,0 0 0 0 0,0 1 0 0 0,0 0-1 0 0,1 0 1 0 0,-1 1 0 0 0,10-6 0 0 0,7-1 1061 0 0,39-13 0 0 0,-40 17-674 0 0,-17 5-487 0 0,-1 1-1 0 0,0-1 1 0 0,0 0-1 0 0,0 0 1 0 0,0 0-1 0 0,0 0 1 0 0,0 0-1 0 0,3-5 1 0 0,-5 7-93 0 0,-1-1 1 0 0,1 0-1 0 0,0 0 1 0 0,0 0-1 0 0,-1 1 1 0 0,1-1-1 0 0,0 0 1 0 0,-1 0-1 0 0,1 0 1 0 0,-1 0-1 0 0,0 0 1 0 0,1 0 0 0 0,-1 0-1 0 0,0 0 1 0 0,1 0-1 0 0,-1-1 1 0 0,0 1-1 0 0,0 0 1 0 0,0 0-1 0 0,0 0 1 0 0,0 0-1 0 0,0 0 1 0 0,0 0-1 0 0,0 0 1 0 0,-1 0-1 0 0,1 0 1 0 0,0 0-1 0 0,-1 0 1 0 0,0-2 0 0 0,0 2-29 0 0,1 1 1 0 0,-1-1-1 0 0,1 1 1 0 0,-1-1-1 0 0,0 1 1 0 0,0 0 0 0 0,1-1-1 0 0,-1 1 1 0 0,0 0-1 0 0,0-1 1 0 0,1 1 0 0 0,-1 0-1 0 0,0 0 1 0 0,0 0-1 0 0,0 0 1 0 0,0 0 0 0 0,1 0-1 0 0,-1 0 1 0 0,0 0-1 0 0,0 0 1 0 0,0 0 0 0 0,1 0-1 0 0,-2 1 1 0 0,-22 6 50 0 0,19-5-42 0 0,-51 18-93 0 0,2 2 0 0 0,-94 52 0 0 0,126-60 99 0 0,0 0 1 0 0,1 1-1 0 0,1 1 1 0 0,1 1 0 0 0,0 0-1 0 0,2 2 1 0 0,0 0-1 0 0,0 1 1 0 0,-13 23 0 0 0,23-29 6 0 0,1 0 1 0 0,0 0-1 0 0,0 1 1 0 0,2 0-1 0 0,-1 0 1 0 0,2 0-1 0 0,0 0 0 0 0,1 1 1 0 0,1-1-1 0 0,0 1 1 0 0,1-1-1 0 0,1 1 1 0 0,2 16-1 0 0,1-7-16 0 0,1-1-1 0 0,0 0 0 0 0,2 0 0 0 0,1-1 1 0 0,0 0-1 0 0,2 0 0 0 0,19 32 0 0 0,-22-45-17 0 0,0 1 0 0 0,1-1 0 0 0,0-1 0 0 0,0 0 0 0 0,1 0 0 0 0,0 0 0 0 0,1-1 0 0 0,-1-1 0 0 0,2 1 0 0 0,-1-2 0 0 0,1 1 0 0 0,0-2 0 0 0,0 1 0 0 0,1-1 0 0 0,0-1 0 0 0,0 0 0 0 0,0-1 0 0 0,0 0 0 0 0,0-1 0 0 0,1 0 0 0 0,-1-1 0 0 0,0-1 0 0 0,1 0 0 0 0,-1 0 0 0 0,1-1 0 0 0,-1-1 0 0 0,1 0 0 0 0,-1-1 0 0 0,0 0 0 0 0,0-1 0 0 0,0 0 0 0 0,11-6 0 0 0,-1-1-6 0 0,0-1 0 0 0,-1-1 1 0 0,0-1-1 0 0,-1-1 0 0 0,0 0 0 0 0,-1-2 1 0 0,-1 0-1 0 0,-1-1 0 0 0,-1-1 1 0 0,23-32-1 0 0,-27 31-5 0 0,0 0 0 0 0,-1 0 1 0 0,-1-1-1 0 0,0-1 0 0 0,-2 0 1 0 0,-1 0-1 0 0,-1 0 0 0 0,0-1 0 0 0,-2 0 1 0 0,-1 0-1 0 0,1-35 0 0 0,-4 56 6 0 0,-7-155-30 0 0,5 140 20 0 0,-1 1 1 0 0,0-1 0 0 0,-1 0 0 0 0,-1 1 0 0 0,-1 0 0 0 0,0 0-1 0 0,-10-17 1 0 0,13 29 0 0 0,0-1 0 0 0,0 1 0 0 0,-1-1 0 0 0,0 1 0 0 0,1 0 0 0 0,-1 0 0 0 0,-1 0 0 0 0,1 1 0 0 0,0 0 0 0 0,-1 0 0 0 0,0 0 0 0 0,1 0 0 0 0,-7-2-1 0 0,2 2-5 0 0,1 0-1 0 0,0 1 0 0 0,-1 0 0 0 0,0 0 1 0 0,0 1-1 0 0,1 0 0 0 0,-16 1 0 0 0,6 1-24 0 0,-1 1 0 0 0,0 1-1 0 0,1 0 1 0 0,0 2 0 0 0,0 0 0 0 0,0 1-1 0 0,-18 9 1 0 0,27-11-13 0 0,1 1 1 0 0,0 0-1 0 0,0 0 1 0 0,0 0-1 0 0,0 1 1 0 0,1 0-1 0 0,-9 11 1 0 0,13-14-206 0 0,0 0-1 0 0,1 0 1 0 0,-1 1 0 0 0,1 0-1 0 0,0-1 1 0 0,0 1 0 0 0,0 0-1 0 0,1 0 1 0 0,-1 0 0 0 0,1 0-1 0 0,0 0 1 0 0,0 0 0 0 0,0 0-1 0 0,1 0 1 0 0,-1 1 0 0 0,1-1-1 0 0,0 0 1 0 0,1 8 0 0 0,1 1-1386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6.228"/>
    </inkml:context>
    <inkml:brush xml:id="br0">
      <inkml:brushProperty name="width" value="0.1" units="cm"/>
      <inkml:brushProperty name="height" value="0.1" units="cm"/>
      <inkml:brushProperty name="color" value="#F6630D"/>
    </inkml:brush>
  </inkml:definitions>
  <inkml:trace contextRef="#ctx0" brushRef="#br0">282 14 7613 0 0,'0'0'1178'0'0,"-7"-2"-851"0"0,-22-7-3 0 0,22 6 204 0 0,3 6-421 0 0,-12 8-89 0 0,12-8 809 0 0,-3 28-660 0 0,-58 262 193 0 0,7-93-122 0 0,44-160-167 0 0,-2 1 0 0 0,-38 66 0 0 0,152-139 332 0 0,-50 26-405 0 0,0 2-1 0 0,0 3 0 0 0,70 6 1 0 0,-51-2 53 0 0,23 5 29 0 0,-62-4-37 0 0,0-1 0 0 0,0-2 0 0 0,0-1 0 0 0,-1-1 0 0 0,41-6 0 0 0,-65 6 1 0 0,1-1-1 0 0,-1 0 1 0 0,1 0-1 0 0,-1 0 1 0 0,0 0-1 0 0,0 0 1 0 0,1 0-1 0 0,-2-1 1 0 0,1 0-1 0 0,0 1 0 0 0,0-1 1 0 0,-1 0-1 0 0,0-1 1 0 0,1 1-1 0 0,-1 0 1 0 0,-1 0-1 0 0,1-1 1 0 0,0 0-1 0 0,-1 1 0 0 0,1-1 1 0 0,0-7-1 0 0,4-9-2 0 0,-2 0 1 0 0,3-36-1 0 0,-1-6-57 0 0,-3-95 1 0 0,-4 151 31 0 0,0 0 0 0 0,0 0 0 0 0,0 0 0 0 0,-1 0 0 0 0,1 0 0 0 0,-1 0 0 0 0,-1 0 0 0 0,1 1 0 0 0,-1-1 0 0 0,0 1 0 0 0,0 0 0 0 0,-1 0 0 0 0,0 0 0 0 0,-4-5 0 0 0,-2 0 114 0 0,1 2 0 0 0,-2-1 1 0 0,1 1-1 0 0,-1 1 1 0 0,-19-11-1 0 0,-74-39 432 0 0,100 55-484 0 0,0-1-1 0 0,1 1 0 0 0,-1-1 1 0 0,1 0-1 0 0,0 0 0 0 0,0 0 0 0 0,0 0 1 0 0,0 0-1 0 0,0 0 0 0 0,-3-8 0 0 0,5 11-72 0 0,1-1-1 0 0,0 1 0 0 0,0 0 0 0 0,0-1 0 0 0,0 1 0 0 0,0-1 0 0 0,0 1 0 0 0,0 0 0 0 0,0-1 0 0 0,0 1 1 0 0,0 0-1 0 0,0-1 0 0 0,0 1 0 0 0,0-1 0 0 0,0 1 0 0 0,0 0 0 0 0,0-1 0 0 0,0 1 0 0 0,0 0 0 0 0,1-1 1 0 0,-1 1-1 0 0,0 0 0 0 0,0-1 0 0 0,0 1 0 0 0,1 0 0 0 0,-1-1 0 0 0,0 1 0 0 0,0 0 0 0 0,1 0 0 0 0,-1-1 1 0 0,0 1-1 0 0,1 0 0 0 0,-1 0 0 0 0,0 0 0 0 0,1-1 0 0 0,-1 1 0 0 0,0 0 0 0 0,1 0 0 0 0,-1 0 0 0 0,0 0 1 0 0,1 0-1 0 0,-1 0 0 0 0,0 0 0 0 0,1 0 0 0 0,-1 0 0 0 0,1 0 0 0 0,-1 0 0 0 0,0 0 0 0 0,1 0 0 0 0,-1 0 1 0 0,0 0-1 0 0,1 0 0 0 0,0 0 0 0 0,19 3-797 0 0,-15 1-197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1.365"/>
    </inkml:context>
    <inkml:brush xml:id="br0">
      <inkml:brushProperty name="width" value="0.1" units="cm"/>
      <inkml:brushProperty name="height" value="0.1" units="cm"/>
      <inkml:brushProperty name="color" value="#F6630D"/>
    </inkml:brush>
  </inkml:definitions>
  <inkml:trace contextRef="#ctx0" brushRef="#br0">348 77 8629 0 0,'-1'-1'66'0'0,"1"-1"0"0"0,-1 0 0 0 0,1 0 0 0 0,-1 0 0 0 0,1 1 0 0 0,0-1 0 0 0,-1 0 0 0 0,1 0 0 0 0,0 0 0 0 0,0 0 0 0 0,0 0 0 0 0,1 0 0 0 0,-1 0 0 0 0,0 0 0 0 0,1 1 1 0 0,-1-1-1 0 0,2-3 0 0 0,3-17 1642 0 0,-6 20-1511 0 0,1 1 1 0 0,0 0-1 0 0,1 0 1 0 0,-1-1 0 0 0,0 1-1 0 0,0 0 1 0 0,0-1-1 0 0,1 1 1 0 0,-1 0-1 0 0,1 0 1 0 0,-1 0-1 0 0,2-3 1 0 0,1 6 399 0 0,-2 12-560 0 0,-1 18-11 0 0,-1 0-1 0 0,-2 1 1 0 0,-1-1-1 0 0,-1 0 1 0 0,-2-1 0 0 0,-1 0-1 0 0,-2 0 1 0 0,-1 0 0 0 0,-1-1-1 0 0,-1-1 1 0 0,-24 37-1 0 0,14-31-15 0 0,-1 0-1 0 0,-2-2 0 0 0,-47 47 0 0 0,55-64-6 0 0,-2 2-1 0 0,2 0 1 0 0,-25 29 0 0 0,43-46-3 0 0,-1-1 0 0 0,1 1 0 0 0,-1-1 0 0 0,1 1 0 0 0,0-1 0 0 0,0 1 0 0 0,-1-1 0 0 0,1 1 1 0 0,0-1-1 0 0,0 1 0 0 0,-1 0 0 0 0,1-1 0 0 0,0 1 0 0 0,0-1 0 0 0,0 1 0 0 0,0 0 0 0 0,0-1 0 0 0,0 1 1 0 0,0-1-1 0 0,0 1 0 0 0,0 0 0 0 0,0-1 0 0 0,0 1 0 0 0,1-1 0 0 0,-1 1 0 0 0,0-1 0 0 0,0 1 0 0 0,1 0 0 0 0,-1-1 1 0 0,0 1-1 0 0,0-1 0 0 0,1 1 0 0 0,0 0 0 0 0,1 0 2 0 0,0 1 0 0 0,0-1 0 0 0,0 0 0 0 0,0 1-1 0 0,0-1 1 0 0,0 0 0 0 0,0 0 0 0 0,0-1 0 0 0,4 2 0 0 0,5 0 15 0 0,0 1 1 0 0,21 0-1 0 0,78 1 36 0 0,0-4-1 0 0,111-16 0 0 0,-201 14-42 0 0,-1-1-1 0 0,1-1 1 0 0,-1-1-1 0 0,0-1 1 0 0,0 0-1 0 0,18-10 1 0 0,-31 13 5 0 0,-1 0-1 0 0,0 0 1 0 0,0 0-1 0 0,0-1 1 0 0,-1 1-1 0 0,1-1 1 0 0,-1 0-1 0 0,0-1 1 0 0,0 1-1 0 0,0-1 1 0 0,-1 0-1 0 0,1 0 1 0 0,-1 0-1 0 0,0 0 1 0 0,-1 0-1 0 0,1-1 1 0 0,-1 1-1 0 0,0-1 1 0 0,0 0-1 0 0,-1 1 1 0 0,0-1 0 0 0,0 0-1 0 0,0 0 1 0 0,-1-8-1 0 0,0-6 7 0 0,-1 0 0 0 0,-1-1 0 0 0,0 1 1 0 0,-2 0-1 0 0,0 1 0 0 0,-2-1 0 0 0,0 1 0 0 0,-1 0 0 0 0,0 0 0 0 0,-2 1 0 0 0,-14-22 0 0 0,9 16 135 0 0,-1 2-1 0 0,-2 0 1 0 0,0 0-1 0 0,-24-22 1 0 0,41 44-150 0 0,0 0 1 0 0,-1-1-1 0 0,1 1 0 0 0,0 0 1 0 0,0 0-1 0 0,-1 0 0 0 0,1-1 1 0 0,0 1-1 0 0,0 0 0 0 0,-1 0 1 0 0,1 0-1 0 0,0 0 0 0 0,0-1 1 0 0,-1 1-1 0 0,1 0 0 0 0,0 0 1 0 0,-1 0-1 0 0,1 0 0 0 0,0 0 1 0 0,0 0-1 0 0,-1 0 0 0 0,1 0 1 0 0,0 0-1 0 0,-1 0 0 0 0,1 0 1 0 0,0 0-1 0 0,-1 0 0 0 0,1 0 1 0 0,0 0-1 0 0,-1 0 0 0 0,1 0 1 0 0,0 0-1 0 0,0 1 0 0 0,-1-1 1 0 0,1 0-1 0 0,-6 12-47 0 0,4 14-1776 0 0,4-16-1978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1.876"/>
    </inkml:context>
    <inkml:brush xml:id="br0">
      <inkml:brushProperty name="width" value="0.1" units="cm"/>
      <inkml:brushProperty name="height" value="0.1" units="cm"/>
      <inkml:brushProperty name="color" value="#F6630D"/>
    </inkml:brush>
  </inkml:definitions>
  <inkml:trace contextRef="#ctx0" brushRef="#br0">479 148 7969 0 0,'-10'-7'168'0'0,"0"0"0"0"0,0-1 0 0 0,1 0 0 0 0,0 0 0 0 0,-10-13 0 0 0,16 16 65 0 0,-1 0 0 0 0,1 1 0 0 0,1-1 0 0 0,-1 0 0 0 0,1-1 0 0 0,0 1 0 0 0,0 0 0 0 0,0-1-1 0 0,1 1 1 0 0,0-1 0 0 0,0 1 0 0 0,0-1 0 0 0,0-8 0 0 0,1 14-186 0 0,0 0 0 0 0,0-1 0 0 0,0 1 0 0 0,0 0 1 0 0,0-1-1 0 0,0 1 0 0 0,-1 0 0 0 0,1-1 0 0 0,0 1 0 0 0,0 0 1 0 0,-1-1-1 0 0,1 1 0 0 0,0 0 0 0 0,0 0 0 0 0,-1 0 0 0 0,1-1 1 0 0,0 1-1 0 0,0 0 0 0 0,-1 0 0 0 0,1 0 0 0 0,0-1 0 0 0,-1 1 0 0 0,1 0 1 0 0,0 0-1 0 0,-1 0 0 0 0,1 0 0 0 0,0 0 0 0 0,-1 0 0 0 0,1 0 1 0 0,-1 0-1 0 0,1 0 0 0 0,0 0 0 0 0,-1 0 0 0 0,1 0 0 0 0,0 0 1 0 0,-1 0-1 0 0,0 0 0 0 0,-24 6 870 0 0,-25 15-514 0 0,19-5-183 0 0,0 3 0 0 0,2 0 0 0 0,0 2 0 0 0,1 1-1 0 0,-28 30 1 0 0,46-42-140 0 0,1 1 0 0 0,0 0 0 0 0,1 1 0 0 0,0 0-1 0 0,0 0 1 0 0,2 1 0 0 0,0 0 0 0 0,0 0 0 0 0,1 0-1 0 0,0 1 1 0 0,1 0 0 0 0,1-1 0 0 0,0 2 0 0 0,1-1-1 0 0,0 24 1 0 0,2-23-67 0 0,1 1-1 0 0,0-1 1 0 0,1 0-1 0 0,1 0 0 0 0,0 0 1 0 0,1 0-1 0 0,1-1 1 0 0,8 19-1 0 0,-8-23-9 0 0,0-1 0 0 0,1 0-1 0 0,0 0 1 0 0,0 0 0 0 0,1-1 0 0 0,0 0 0 0 0,1 0 0 0 0,0-1 0 0 0,0 0-1 0 0,0 0 1 0 0,1-1 0 0 0,17 10 0 0 0,-6-7-5 0 0,-1-1 1 0 0,1 0-1 0 0,1-1 1 0 0,-1-2-1 0 0,1 0 1 0 0,0-1-1 0 0,0-1 1 0 0,0-1-1 0 0,1 0 1 0 0,-1-2-1 0 0,0-1 1 0 0,1-1-1 0 0,-1 0 1 0 0,32-9-1 0 0,-39 8-10 0 0,0-1 1 0 0,1-1-1 0 0,-1-1 1 0 0,-1 0-1 0 0,1 0 1 0 0,-1-2-1 0 0,-1 0 0 0 0,1 0 1 0 0,-1-1-1 0 0,0 0 1 0 0,-1-1-1 0 0,0 0 1 0 0,-1-1-1 0 0,0-1 1 0 0,-1 1-1 0 0,0-1 0 0 0,-1-1 1 0 0,0 0-1 0 0,-1 0 1 0 0,-1 0-1 0 0,8-21 1 0 0,-10 21-7 0 0,-2 1 0 0 0,1-1 0 0 0,-2 1 1 0 0,1-1-1 0 0,-2 0 0 0 0,0 0 0 0 0,0 1 1 0 0,-1-1-1 0 0,-1 0 0 0 0,0 1 0 0 0,0-1 1 0 0,-2 1-1 0 0,1 0 0 0 0,-2 0 0 0 0,-9-20 0 0 0,7 18-50 0 0,-1 0 0 0 0,0 1 0 0 0,-1 1 0 0 0,0-1-1 0 0,-1 1 1 0 0,-1 1 0 0 0,0 0 0 0 0,0 0 0 0 0,-1 1-1 0 0,-1 0 1 0 0,1 2 0 0 0,-23-13 0 0 0,26 17-154 0 0,0 1 1 0 0,1 1 0 0 0,-1 0-1 0 0,0 0 1 0 0,0 1-1 0 0,0 0 1 0 0,0 0 0 0 0,-1 1-1 0 0,1 0 1 0 0,0 1-1 0 0,0 0 1 0 0,-16 4 0 0 0,19-3-145 0 0,1-1 0 0 0,0 1-1 0 0,0 1 1 0 0,0-1 0 0 0,0 1 0 0 0,0 0 0 0 0,0 0 0 0 0,1 0 0 0 0,-1 1 0 0 0,1 0 0 0 0,0-1 0 0 0,0 2 0 0 0,1-1 0 0 0,-5 6 0 0 0,-2 15-919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2.404"/>
    </inkml:context>
    <inkml:brush xml:id="br0">
      <inkml:brushProperty name="width" value="0.1" units="cm"/>
      <inkml:brushProperty name="height" value="0.1" units="cm"/>
      <inkml:brushProperty name="color" value="#F6630D"/>
    </inkml:brush>
  </inkml:definitions>
  <inkml:trace contextRef="#ctx0" brushRef="#br0">119 65 9977 0 0,'-17'5'176'0'0,"16"-5"-84"0"0,0 0 0 0 0,-1 0 0 0 0,1 0 0 0 0,-1 1 1 0 0,1-1-1 0 0,0 1 0 0 0,-1-1 0 0 0,1 1 0 0 0,0-1 1 0 0,-1 1-1 0 0,1 0 0 0 0,0 0 0 0 0,0 0 1 0 0,0-1-1 0 0,0 1 0 0 0,0 0 0 0 0,0 0 0 0 0,0 1 1 0 0,0-1-1 0 0,0 0 0 0 0,0 0 0 0 0,0 0 0 0 0,1 1 1 0 0,-2 0-1 0 0,-10 29 1413 0 0,9-25-1379 0 0,0 0-1 0 0,1 0 1 0 0,0 0-1 0 0,0 1 1 0 0,1-1-1 0 0,-1 1 1 0 0,1-1-1 0 0,0 9 1 0 0,6 92 472 0 0,-2-74-553 0 0,-1 0 0 0 0,-2-1 0 0 0,-1 1 1 0 0,-8 50-1 0 0,-10-13 2 0 0,11-43-5 0 0,-7 44 0 0 0,14-67-32 0 0,1 0 0 0 0,-1 0 0 0 0,1-1 0 0 0,0 1 0 0 0,1 0 0 0 0,-1 0 0 0 0,0 0 0 0 0,1-1 0 0 0,0 1 0 0 0,0 0 0 0 0,0-1 0 0 0,1 1 0 0 0,-1-1 0 0 0,1 1 0 0 0,0-1 0 0 0,3 6 0 0 0,-2-5 2 0 0,1-1 0 0 0,-1 0-1 0 0,1 1 1 0 0,0-1 0 0 0,0 0 0 0 0,0-1-1 0 0,0 1 1 0 0,1-1 0 0 0,-1 1 0 0 0,1-2-1 0 0,6 4 1 0 0,3-2 9 0 0,0 0 1 0 0,1 0-1 0 0,-1-2 1 0 0,1 1-1 0 0,-1-2 0 0 0,1 0 1 0 0,25-4-1 0 0,-3-2 9 0 0,-1-2 0 0 0,70-25-1 0 0,64-41-40 0 0,-161 70 16 0 0,0 0 1 0 0,0 1 0 0 0,1 0 0 0 0,-1 0 0 0 0,1 1 0 0 0,0 0 0 0 0,0 0-1 0 0,0 1 1 0 0,18 1 0 0 0,-27 0 19 0 0,0 1 1 0 0,0-1-1 0 0,0 0 0 0 0,-1 0 0 0 0,1 0 0 0 0,0 1 1 0 0,0-1-1 0 0,0 0 0 0 0,0 0 0 0 0,-1 0 0 0 0,1 0 0 0 0,0-1 1 0 0,0 1-1 0 0,0 0 0 0 0,-1 0 0 0 0,1 0 0 0 0,0-1 1 0 0,1 0-1 0 0,-1-14 611 0 0,-2 7-655 0 0,-5-29 71 0 0,-10-39 1 0 0,-2-7-108 0 0,13 58 65 0 0,-2 0-1 0 0,0 1 0 0 0,-2 0 1 0 0,-23-46-1 0 0,4 19 44 0 0,-38-51 0 0 0,39 69-15 0 0,20 25-24 0 0,1 0 1 0 0,-1 0 0 0 0,1-1 0 0 0,0 0 0 0 0,-5-11 0 0 0,11 14-84 0 0,5 9-187 0 0,15 13-1595 0 0,-7-5-1469 0 0,-7-6 1345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2.928"/>
    </inkml:context>
    <inkml:brush xml:id="br0">
      <inkml:brushProperty name="width" value="0.1" units="cm"/>
      <inkml:brushProperty name="height" value="0.1" units="cm"/>
      <inkml:brushProperty name="color" value="#F6630D"/>
    </inkml:brush>
  </inkml:definitions>
  <inkml:trace contextRef="#ctx0" brushRef="#br0">406 206 9909 0 0,'-3'-23'477'0'0,"-11"-38"1"0"0,5 29 380 0 0,8 27-660 0 0,0 0 0 0 0,-1 0 1 0 0,0 0-1 0 0,0 0 0 0 0,0 0 0 0 0,0 0 1 0 0,-1 1-1 0 0,0-1 0 0 0,0 1 0 0 0,0 0 1 0 0,0-1-1 0 0,-1 2 0 0 0,0-1 0 0 0,0 0 1 0 0,-7-5-1 0 0,8 8-127 0 0,0-1 0 0 0,-1 0 0 0 0,1 1-1 0 0,-1-1 1 0 0,0 1 0 0 0,1 0 0 0 0,-1 1 0 0 0,0-1 0 0 0,0 0 0 0 0,0 1-1 0 0,1 0 1 0 0,-1 0 0 0 0,0 0 0 0 0,0 0 0 0 0,0 1 0 0 0,1 0 0 0 0,-1 0-1 0 0,0 0 1 0 0,0 0 0 0 0,1 0 0 0 0,-7 4 0 0 0,-8 5 61 0 0,1 1 1 0 0,0 1-1 0 0,1 0 1 0 0,0 2-1 0 0,1 0 0 0 0,1 0 1 0 0,-24 30-1 0 0,27-29-54 0 0,0 1-1 0 0,1 0 0 0 0,1 0 1 0 0,0 0-1 0 0,1 2 0 0 0,1-1 1 0 0,-7 23-1 0 0,10-25-10 0 0,1-1 0 0 0,1 1 0 0 0,0 0 1 0 0,1 0-1 0 0,0 0 0 0 0,1 0 0 0 0,1 0 0 0 0,0-1 0 0 0,6 27 0 0 0,-3-26 9 0 0,1 1 0 0 0,0-1 0 0 0,1 0-1 0 0,0-1 1 0 0,1 1 0 0 0,14 19 0 0 0,-16-27-59 0 0,0 0 1 0 0,1 0-1 0 0,0 0 0 0 0,1-1 1 0 0,-1 0-1 0 0,1-1 1 0 0,0 0-1 0 0,1 0 1 0 0,-1 0-1 0 0,1-1 1 0 0,0 0-1 0 0,0 0 1 0 0,11 3-1 0 0,-3-2-9 0 0,1-2-1 0 0,-1 1 0 0 0,1-2 1 0 0,-1 0-1 0 0,1-1 1 0 0,0-1-1 0 0,0 0 1 0 0,-1-2-1 0 0,1 0 0 0 0,0 0 1 0 0,-1-2-1 0 0,0 0 1 0 0,1-1-1 0 0,18-8 1 0 0,-18 6-11 0 0,-1-2 0 0 0,0 0 1 0 0,0-1-1 0 0,-1 0 1 0 0,0-1-1 0 0,-1-1 0 0 0,0 0 1 0 0,-1-1-1 0 0,0-1 0 0 0,-1 0 1 0 0,-1 0-1 0 0,16-27 0 0 0,-19 28-7 0 0,-1 0 0 0 0,-1 0-1 0 0,0-1 1 0 0,7-25-1 0 0,-11 32 9 0 0,-1 1 0 0 0,0-1 0 0 0,0 0 0 0 0,-1 0 0 0 0,0 0 0 0 0,0 0 0 0 0,-1 0 0 0 0,0 0 0 0 0,0 0 0 0 0,0 1 0 0 0,-1-1 0 0 0,-3-9 0 0 0,-1 1-5 0 0,-1-1-1 0 0,0 1 0 0 0,-1 0 0 0 0,-1 1 0 0 0,0 0 0 0 0,-20-23 0 0 0,23 31-1 0 0,-1 0 1 0 0,1 0-1 0 0,-1 1 1 0 0,0 0-1 0 0,0 0 1 0 0,-1 1-1 0 0,0 0 1 0 0,1 0-1 0 0,-1 1 1 0 0,0 0-1 0 0,-1 0 1 0 0,1 1-1 0 0,0 0 0 0 0,-1 1 1 0 0,-9-1-1 0 0,4 1-41 0 0,0 1 0 0 0,0 0 0 0 0,1 1 0 0 0,-1 0 0 0 0,1 2 0 0 0,-1-1 0 0 0,-14 6 0 0 0,22-6-57 0 0,0 0 0 0 0,1 0 0 0 0,-1 0 0 0 0,1 1 0 0 0,0 0 0 0 0,0 0 0 0 0,0 0 0 0 0,0 1 0 0 0,0 0 0 0 0,1 0 0 0 0,-1 0-1 0 0,1 0 1 0 0,0 1 0 0 0,1-1 0 0 0,-1 1 0 0 0,1 0 0 0 0,0 0 0 0 0,-4 8 0 0 0,4-7-325 0 0,1 1 0 0 0,0-1 1 0 0,0 1-1 0 0,0-1 0 0 0,1 1 0 0 0,-1 0 0 0 0,2 0 0 0 0,-1 0 0 0 0,1 0 0 0 0,0-1 0 0 0,0 1 0 0 0,1 0 1 0 0,3 12-1 0 0,3 1-1255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3.456"/>
    </inkml:context>
    <inkml:brush xml:id="br0">
      <inkml:brushProperty name="width" value="0.1" units="cm"/>
      <inkml:brushProperty name="height" value="0.1" units="cm"/>
      <inkml:brushProperty name="color" value="#F6630D"/>
    </inkml:brush>
  </inkml:definitions>
  <inkml:trace contextRef="#ctx0" brushRef="#br0">98 14 10741 0 0,'0'0'26'0'0,"-1"-1"0"0"0,1 0 0 0 0,0 1 0 0 0,0-1 0 0 0,0 1 0 0 0,-1-1 0 0 0,1 0 0 0 0,0 1 0 0 0,0-1 0 0 0,0 1 0 0 0,0-1 0 0 0,0 0 0 0 0,0 1 0 0 0,5-5 2007 0 0,-5 5-1991 0 0,-3 8 1620 0 0,2-7-1517 0 0,1 0 0 0 0,0 0 0 0 0,-1 0 0 0 0,1 0-1 0 0,0 1 1 0 0,-1-1 0 0 0,1 0 0 0 0,-1 0 0 0 0,0 0 0 0 0,1 0-1 0 0,-1 0 1 0 0,0 0 0 0 0,0 0 0 0 0,0-1 0 0 0,-1 2 0 0 0,-9 39-18 0 0,-36 128-19 0 0,42-149-73 0 0,0 0 0 0 0,-4 37 0 0 0,7-34-6 0 0,-3 50 75 0 0,3-1 1 0 0,14 143-1 0 0,-11-206-91 0 0,0 0-1 0 0,1 0 0 0 0,1 0 0 0 0,-1 0 0 0 0,1-1 1 0 0,1 1-1 0 0,0-1 0 0 0,0 0 0 0 0,5 8 0 0 0,-4-9 66 0 0,11-4 40 0 0,54 9-22 0 0,-66-12-83 0 0,0 1 1 0 0,0-2-1 0 0,0 1 1 0 0,0 0-1 0 0,0-1 0 0 0,0 1 1 0 0,0-1-1 0 0,0 0 1 0 0,0-1-1 0 0,0 1 1 0 0,0-1-1 0 0,-1 1 1 0 0,1-1-1 0 0,0 0 1 0 0,-1 0-1 0 0,7-6 1 0 0,4-2 41 0 0,45-26 221 0 0,85-70 0 0 0,-141 103 222 0 0,5 0-426 0 0,27-10-22 0 0,-27 9 1009 0 0,-7-6-946 0 0,3-40 698 0 0,-14 16-735 0 0,-32-106-26 0 0,8 46 144 0 0,18 49-2 0 0,10 25 11 0 0,-1 0-1 0 0,0 0 1 0 0,-2 1 0 0 0,0 0-1 0 0,-1 1 1 0 0,-1 0-1 0 0,0 1 1 0 0,-23-27-1 0 0,29 39-115 0 0,-16-19 96 0 0,21 23-243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5.744"/>
    </inkml:context>
    <inkml:brush xml:id="br0">
      <inkml:brushProperty name="width" value="0.1" units="cm"/>
      <inkml:brushProperty name="height" value="0.1" units="cm"/>
      <inkml:brushProperty name="color" value="#F6630D"/>
    </inkml:brush>
  </inkml:definitions>
  <inkml:trace contextRef="#ctx0" brushRef="#br0">302 321 7261 0 0,'4'-1'68'0'0,"0"-1"0"0"0,0 1 1 0 0,0-1-1 0 0,0 0 0 0 0,0 0 0 0 0,-1 0 1 0 0,1-1-1 0 0,-1 1 0 0 0,1-1 1 0 0,-1 0-1 0 0,0 0 0 0 0,0 0 1 0 0,0 0-1 0 0,0-1 0 0 0,-1 1 0 0 0,1-1 1 0 0,-1 1-1 0 0,0-1 0 0 0,0 0 1 0 0,0 0-1 0 0,-1 0 0 0 0,1 0 1 0 0,-1 0-1 0 0,0-1 0 0 0,0 1 0 0 0,-1 0 1 0 0,1 0-1 0 0,-1-1 0 0 0,0 1 1 0 0,0 0-1 0 0,-1-7 0 0 0,1 10-40 0 0,0-1-1 0 0,-1 1 1 0 0,1 0 0 0 0,-1-1-1 0 0,1 1 1 0 0,-1 0-1 0 0,1-1 1 0 0,-1 1 0 0 0,0 0-1 0 0,1-1 1 0 0,-1 1-1 0 0,0 0 1 0 0,0 0-1 0 0,0 0 1 0 0,0 0 0 0 0,0 0-1 0 0,0 0 1 0 0,0 0-1 0 0,-1 0 1 0 0,1 0 0 0 0,-2-1-1 0 0,0 1-6 0 0,1 1-1 0 0,-1-1 1 0 0,0 1-1 0 0,1-1 1 0 0,-1 1 0 0 0,0 0-1 0 0,1 0 1 0 0,-1 0-1 0 0,0 0 1 0 0,0 0-1 0 0,-2 1 1 0 0,-5 2 19 0 0,-1-1-1 0 0,1 2 1 0 0,1 0 0 0 0,-19 9-1 0 0,9-1 75 0 0,0 0-1 0 0,1 1 0 0 0,1 1 1 0 0,0 1-1 0 0,1 0 0 0 0,0 1 1 0 0,2 1-1 0 0,0 0 0 0 0,1 1 1 0 0,0 1-1 0 0,2 0 0 0 0,0 0 1 0 0,1 1-1 0 0,1 0 0 0 0,1 1 1 0 0,1 0-1 0 0,-7 33 0 0 0,12-47-95 0 0,1 0-1 0 0,0 0 0 0 0,0 0 0 0 0,1 0 1 0 0,0 0-1 0 0,0 0 0 0 0,0 0 0 0 0,1 1 0 0 0,0-1 1 0 0,1 0-1 0 0,-1 0 0 0 0,1-1 0 0 0,1 1 1 0 0,-1 0-1 0 0,1-1 0 0 0,0 1 0 0 0,1-1 0 0 0,-1 0 1 0 0,1 0-1 0 0,1 0 0 0 0,-1 0 0 0 0,1-1 0 0 0,0 0 1 0 0,0 0-1 0 0,0 0 0 0 0,1-1 0 0 0,8 5 1 0 0,1 1-12 0 0,1-1 0 0 0,0-1 1 0 0,0-1-1 0 0,1-1 1 0 0,0 0-1 0 0,0-1 1 0 0,1 0-1 0 0,-1-2 1 0 0,1 0-1 0 0,0-1 1 0 0,0-1-1 0 0,0 0 0 0 0,0-2 1 0 0,19-2-1 0 0,-13 0-12 0 0,0-1-1 0 0,-1-2 1 0 0,0 0 0 0 0,0-1-1 0 0,0-2 1 0 0,-1 0-1 0 0,0-1 1 0 0,-1-1-1 0 0,0-1 1 0 0,21-17 0 0 0,-29 18-59 0 0,0 0 0 0 0,-1-1 0 0 0,-1 0 0 0 0,0 0 0 0 0,0-1 0 0 0,-2-1 0 0 0,0 0 0 0 0,0 0 0 0 0,-1-1 0 0 0,-1 0 0 0 0,0 0 0 0 0,-1-1 0 0 0,-1 1 0 0 0,5-27 0 0 0,-5 14-52 0 0,-1 0-1 0 0,-2-1 0 0 0,-1 0 1 0 0,-1 1-1 0 0,-1-1 0 0 0,-2 0 1 0 0,-10-46-1 0 0,11 62 46 0 0,-2 0 0 0 0,0-1 0 0 0,-1 1 0 0 0,0 1 0 0 0,-1-1 0 0 0,0 1 0 0 0,-1 0 0 0 0,-16-22 0 0 0,20 30 26 0 0,-1 1 0 0 0,1-1 0 0 0,0 1 0 0 0,-1 0-1 0 0,0-1 1 0 0,0 2 0 0 0,0-1 0 0 0,0 0 0 0 0,0 1 0 0 0,-1 0 0 0 0,1 0 0 0 0,-1 0 0 0 0,1 1 0 0 0,-1-1 0 0 0,1 1 0 0 0,-1 0 0 0 0,0 1 0 0 0,0-1 0 0 0,0 1 0 0 0,0 0 0 0 0,1 0 0 0 0,-1 0 0 0 0,0 1 0 0 0,0-1 0 0 0,0 1 0 0 0,1 0 0 0 0,-1 1 0 0 0,-7 2 0 0 0,-2 3-211 0 0,0 1 0 0 0,1 0 0 0 0,-1 0 1 0 0,2 2-1 0 0,-1 0 0 0 0,1 0 1 0 0,1 1-1 0 0,-20 24 0 0 0,9-7-527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6.142"/>
    </inkml:context>
    <inkml:brush xml:id="br0">
      <inkml:brushProperty name="width" value="0.1" units="cm"/>
      <inkml:brushProperty name="height" value="0.1" units="cm"/>
      <inkml:brushProperty name="color" value="#F6630D"/>
    </inkml:brush>
  </inkml:definitions>
  <inkml:trace contextRef="#ctx0" brushRef="#br0">7 196 9229 0 0,'0'0'29'0'0,"-1"-1"1"0"0,1 1-1 0 0,-1 0 1 0 0,1-1-1 0 0,-1 1 1 0 0,1-1-1 0 0,-1 1 1 0 0,1-1-1 0 0,0 1 1 0 0,-1-1-1 0 0,1 1 1 0 0,0-1-1 0 0,0 1 0 0 0,-1-1 1 0 0,1 1-1 0 0,0-1 1 0 0,0 0-1 0 0,0 1 1 0 0,0-1-1 0 0,0 1 1 0 0,0-1-1 0 0,0 0 1 0 0,0 1-1 0 0,0-1 1 0 0,0 1-1 0 0,0-2 1 0 0,4-3 380 0 0,7 9-310 0 0,-5 2-98 0 0,0 0-1 0 0,0-1 1 0 0,-1 2 0 0 0,0-1 0 0 0,-1 1-1 0 0,1-1 1 0 0,-1 1 0 0 0,0 1-1 0 0,-1-1 1 0 0,0 0 0 0 0,0 1-1 0 0,-1 0 1 0 0,3 11 0 0 0,-1 6-4 0 0,-1 1-1 0 0,-1 49 1 0 0,-2-74 6 0 0,0 1 0 0 0,0-1-1 0 0,0 1 1 0 0,0-1 0 0 0,0 1 0 0 0,0-1-1 0 0,1 0 1 0 0,-1 1 0 0 0,0-1-1 0 0,1 1 1 0 0,-1-1 0 0 0,1 0 0 0 0,-1 1-1 0 0,1-1 1 0 0,0 0 0 0 0,1 2-1 0 0,-1-2-1 0 0,-1-1 1 0 0,1 0-1 0 0,-1 1 0 0 0,1-1 0 0 0,0 0 0 0 0,-1 0 0 0 0,1 0 0 0 0,0 0 0 0 0,-1 0 0 0 0,1 0 0 0 0,-1 0 0 0 0,1 0 0 0 0,0 0 0 0 0,-1 0 0 0 0,1 0 0 0 0,-1 0 0 0 0,1 0 0 0 0,0 0 0 0 0,-1-1 0 0 0,1 1 0 0 0,-1 0 0 0 0,1 0 0 0 0,0-1 0 0 0,-1 1 0 0 0,1-1 0 0 0,6-4 5 0 0,-1 0-1 0 0,0 0 1 0 0,0-1-1 0 0,7-8 1 0 0,-9 9-15 0 0,17-19-2 0 0,147-154-33 0 0,-134 145 65 0 0,1 3 0 0 0,1 1 0 0 0,49-30 0 0 0,-72 51-9 0 0,0 1-1 0 0,0 1 0 0 0,25-9 0 0 0,-32 13-139 0 0,0 0 0 0 0,0 1 0 0 0,0 0 0 0 0,1 0-1 0 0,-1 1 1 0 0,0 0 0 0 0,1 0 0 0 0,-1 0 0 0 0,0 1 0 0 0,0 0 0 0 0,9 2 0 0 0,2 3-708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5.375"/>
    </inkml:context>
    <inkml:brush xml:id="br0">
      <inkml:brushProperty name="width" value="0.1" units="cm"/>
      <inkml:brushProperty name="height" value="0.1" units="cm"/>
      <inkml:brushProperty name="color" value="#F6630D"/>
    </inkml:brush>
  </inkml:definitions>
  <inkml:trace contextRef="#ctx0" brushRef="#br0">79 39 7969 0 0,'0'-2'90'0'0,"-1"0"0"0"0,0 1 1 0 0,1-1-1 0 0,-1 0 1 0 0,1 0-1 0 0,0 0 0 0 0,0 0 1 0 0,0 0-1 0 0,0 0 1 0 0,0 0-1 0 0,0 0 0 0 0,1-3 1 0 0,-1-5 1601 0 0,1 14-1182 0 0,0 1 1 0 0,1-1-1 0 0,-1 0 1 0 0,1 1 0 0 0,0-1-1 0 0,0 0 1 0 0,4 6-1 0 0,12 26 315 0 0,10 58 211 0 0,-3 1 0 0 0,20 173 0 0 0,-34-141-596 0 0,-9 216 0 0 0,-19-139-301 0 0,-9-1 1 0 0,-83 317-1 0 0,94-464-106 0 0,-23 98 57 0 0,32-120-66 0 0,1 0 1 0 0,-1 52-1 0 0,6-82-21 0 0,0-1-1 0 0,0 1 0 0 0,0 0 0 0 0,0-1 1 0 0,1 1-1 0 0,0-1 0 0 0,0 1 1 0 0,0-1-1 0 0,0 1 0 0 0,0-1 1 0 0,1 0-1 0 0,0 1 0 0 0,-1-1 0 0 0,1 0 1 0 0,1 0-1 0 0,-1 0 0 0 0,0-1 1 0 0,1 1-1 0 0,-1 0 0 0 0,1-1 1 0 0,0 1-1 0 0,-1-1 0 0 0,1 0 0 0 0,0 0 1 0 0,1 0-1 0 0,-1-1 0 0 0,0 1 1 0 0,0-1-1 0 0,1 1 0 0 0,-1-1 1 0 0,1 0-1 0 0,-1-1 0 0 0,7 2 0 0 0,10 0 22 0 0,0-1 0 0 0,-1-1-1 0 0,1 0 1 0 0,37-7 0 0 0,-39 5-7 0 0,182-27 121 0 0,98-10-76 0 0,499 15 778 0 0,-315 16-168 0 0,756 5-207 0 0,-978 9-182 0 0,-257-6-218 0 0,-1 0 0 0 0,1 0 1 0 0,-1 0-1 0 0,1 0 0 0 0,-1 0 1 0 0,1 0-1 0 0,-1-1 0 0 0,0 1 1 0 0,4-2-1 0 0,-6 2-49 0 0,0 0 1 0 0,0 0 0 0 0,0 0-1 0 0,0 0 1 0 0,0-1 0 0 0,0 1-1 0 0,0 0 1 0 0,0 0-1 0 0,0 0 1 0 0,0 0 0 0 0,1 0-1 0 0,-1 0 1 0 0,0-1-1 0 0,0 1 1 0 0,0 0 0 0 0,0 0-1 0 0,0 0 1 0 0,0 0-1 0 0,0 0 1 0 0,0-1 0 0 0,0 1-1 0 0,0 0 1 0 0,0 0-1 0 0,0 0 1 0 0,0 0 0 0 0,0 0-1 0 0,0-1 1 0 0,-1 1-1 0 0,1 0 1 0 0,0 0 0 0 0,0 0-1 0 0,0 0 1 0 0,0 0 0 0 0,0-1-1 0 0,0 1 1 0 0,0 0-1 0 0,0 0 1 0 0,0 0 0 0 0,-1 0-1 0 0,1 0 1 0 0,0 0-1 0 0,-13-9 271 0 0,-82-41-481 0 0,74 37 116 0 0,1-2 0 0 0,0-1 0 0 0,-20-20-1 0 0,25 20-936 0 0,1 0-1 0 0,-13-19 1 0 0,7 9-1136 0 0,-2-4-357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6.244"/>
    </inkml:context>
    <inkml:brush xml:id="br0">
      <inkml:brushProperty name="width" value="0.1" units="cm"/>
      <inkml:brushProperty name="height" value="0.1" units="cm"/>
      <inkml:brushProperty name="color" value="#F6630D"/>
    </inkml:brush>
  </inkml:definitions>
  <inkml:trace contextRef="#ctx0" brushRef="#br0">45 264 5973 0 0,'-2'0'65'0'0,"1"-1"0"0"0,0 0 1 0 0,0 1-1 0 0,0-1 1 0 0,0 0-1 0 0,-1 0 0 0 0,1 0 1 0 0,0 0-1 0 0,1 0 1 0 0,-1 0-1 0 0,0 0 0 0 0,0 0 1 0 0,0 0-1 0 0,0-2 1 0 0,-12-13 1223 0 0,12 16-1214 0 0,0-1 0 0 0,0 0-1 0 0,0 0 1 0 0,0 0 0 0 0,0 0 0 0 0,0 0 0 0 0,0 0 0 0 0,0 0 0 0 0,0 0 0 0 0,0 0 0 0 0,1-1-1 0 0,-1 1 1 0 0,0 0 0 0 0,1 0 0 0 0,-1-1 0 0 0,1 1 0 0 0,0 0 0 0 0,-1-1 0 0 0,1 1 0 0 0,0-1-1 0 0,0 1 1 0 0,0 0 0 0 0,0-1 0 0 0,0 1 0 0 0,0-1 0 0 0,0 1 0 0 0,1-2 0 0 0,0 1-38 0 0,0 1 1 0 0,0-1-1 0 0,0 1 0 0 0,0-1 1 0 0,1 1-1 0 0,-1-1 1 0 0,1 1-1 0 0,-1 0 1 0 0,1-1-1 0 0,-1 1 0 0 0,1 0 1 0 0,0 0-1 0 0,0 0 1 0 0,-1 1-1 0 0,1-1 1 0 0,0 0-1 0 0,0 1 1 0 0,3-1-1 0 0,38-8 6 0 0,0 2-1 0 0,1 1 0 0 0,50 2 1 0 0,-32 1-25 0 0,1114-40 28 0 0,-4-1 215 0 0,-930 33 97 0 0,246-18 1637 0 0,-487 29-1933 0 0,0 0 1 0 0,1-1 0 0 0,-1 1-1 0 0,0 0 1 0 0,0 0-1 0 0,0-1 1 0 0,0 1 0 0 0,0 0-1 0 0,0-1 1 0 0,0 1 0 0 0,0-1-1 0 0,0 0 1 0 0,0 1 0 0 0,2-2-1 0 0,-3 2-26 0 0,0-1 0 0 0,0 1-1 0 0,0 0 1 0 0,0-1 0 0 0,1 1-1 0 0,-1 0 1 0 0,0-1 0 0 0,0 1-1 0 0,0 0 1 0 0,0-1 0 0 0,0 1-1 0 0,0 0 1 0 0,0-1 0 0 0,0 1-1 0 0,0-1 1 0 0,0 1 0 0 0,0 0 0 0 0,0-1-1 0 0,-1 1 1 0 0,1 0 0 0 0,0-1-1 0 0,0 1 1 0 0,0 0 0 0 0,0 0-1 0 0,0-1 1 0 0,-1 1 0 0 0,1 0-1 0 0,0-1 1 0 0,0 1 0 0 0,-1 0-1 0 0,1 0 1 0 0,0-1 0 0 0,0 1-1 0 0,-1 0 1 0 0,1 0 0 0 0,0 0-1 0 0,-1-1 1 0 0,1 1 0 0 0,0 0-1 0 0,-1 0 1 0 0,1 0 0 0 0,-1 0-20 0 0,1 0 0 0 0,0 0 0 0 0,0 0 1 0 0,0 0-1 0 0,-1 0 0 0 0,1 0 0 0 0,0 0 0 0 0,0 0 0 0 0,0 0 1 0 0,-1 0-1 0 0,1 0 0 0 0,0 0 0 0 0,0 0 0 0 0,0 0 0 0 0,-1 0 1 0 0,1 0-1 0 0,0 0 0 0 0,0 0 0 0 0,0 0 0 0 0,0 0 1 0 0,-1 1-1 0 0,1-1 0 0 0,0 0 0 0 0,0 0 0 0 0,0 0 0 0 0,0 0 1 0 0,-1 0-1 0 0,1 1 0 0 0,0-1 0 0 0,0 0 0 0 0,0 0 1 0 0,0 0-1 0 0,0 0 0 0 0,0 1 0 0 0,0-1 0 0 0,0 0 0 0 0,0 0 1 0 0,0 0-1 0 0,0 1 0 0 0,-1-1 0 0 0,-3 16 235 0 0,1 20 10 0 0,2 79 731 0 0,1 106-98 0 0,5-123-718 0 0,12 428 1761 0 0,5-27-513 0 0,-6-234-994 0 0,-14-228-373 0 0,23 283 569 0 0,-24-306-580 0 0,-1-11-46 0 0,0 0 0 0 0,0 0 0 0 0,0 0 0 0 0,1 0 0 0 0,-1 0 0 0 0,1-1 0 0 0,0 1 0 0 0,-1 0 0 0 0,4 5 0 0 0,-4-8 0 0 0,0 0 1 0 0,0 0-1 0 0,0 0 0 0 0,0 0 1 0 0,0 0-1 0 0,0 0 1 0 0,0 0-1 0 0,0 0 1 0 0,0 0-1 0 0,1 0 1 0 0,-1 1-1 0 0,0-1 1 0 0,0 0-1 0 0,0 0 1 0 0,0 0-1 0 0,0 0 1 0 0,0 0-1 0 0,0 0 1 0 0,0 0-1 0 0,0 0 1 0 0,0 0-1 0 0,1 0 1 0 0,-1 0-1 0 0,0 0 1 0 0,0 0-1 0 0,0-1 1 0 0,0 1-1 0 0,0 0 0 0 0,0 0 1 0 0,0 0-1 0 0,0 0 1 0 0,0 0-1 0 0,0 0 1 0 0,0 0-1 0 0,1 0 1 0 0,-1 0-1 0 0,0 0 1 0 0,0 0-1 0 0,0 0 1 0 0,0 0-1 0 0,0 0 1 0 0,0 0-1 0 0,0 0 1 0 0,0-1-1 0 0,0 1 1 0 0,0 0-1 0 0,0 0 1 0 0,0 0-1 0 0,0 0 1 0 0,0 0-1 0 0,0 0 1 0 0,0 0-1 0 0,0 0 0 0 0,0 0 1 0 0,0 0-1 0 0,0-1 1 0 0,0 1-1 0 0,0 0 1 0 0,0 0-1 0 0,0 0 1 0 0,0 0-1 0 0,2-12 273 0 0,-2 10-220 0 0,0 0 0 0 0,0 0 0 0 0,0 0 0 0 0,-1 0-1 0 0,1-1 1 0 0,0 1 0 0 0,-1 0 0 0 0,1 0 0 0 0,-1 0 0 0 0,-1-3 0 0 0,1 5-46 0 0,1-2-5 0 0,-1 1 0 0 0,0 0 0 0 0,0 0 0 0 0,0 0 0 0 0,0 0 0 0 0,1 0 0 0 0,-1 0 0 0 0,-1 0 0 0 0,1 0 0 0 0,0 0 0 0 0,0 0 0 0 0,0 0 0 0 0,0 1 0 0 0,-1-1 0 0 0,1 0 0 0 0,0 1 0 0 0,-1-1 0 0 0,1 1 0 0 0,0 0 0 0 0,-1-1 0 0 0,1 1 0 0 0,-1 0 0 0 0,1 0 0 0 0,0 0 0 0 0,-1 0 0 0 0,1 0 0 0 0,-1 0 0 0 0,1 0 0 0 0,-2 1 0 0 0,-44 8-326 0 0,-43 6-3577 0 0,57-11 1655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7.320"/>
    </inkml:context>
    <inkml:brush xml:id="br0">
      <inkml:brushProperty name="width" value="0.1" units="cm"/>
      <inkml:brushProperty name="height" value="0.1" units="cm"/>
      <inkml:brushProperty name="color" value="#F6630D"/>
    </inkml:brush>
  </inkml:definitions>
  <inkml:trace contextRef="#ctx0" brushRef="#br0">0 96 6533 0 0,'11'-15'352'0'0,"2"-3"1581"0"0,-13 18-1835 0 0,0-1 1 0 0,0 0 0 0 0,0 1-1 0 0,1-1 1 0 0,-1 1 0 0 0,0-1-1 0 0,0 0 1 0 0,0 1 0 0 0,0-1-1 0 0,0 0 1 0 0,-1 1 0 0 0,1-1-1 0 0,0 1 1 0 0,0-1 0 0 0,0 1-1 0 0,0-1 1 0 0,-1 0-1 0 0,1 1 1 0 0,0-1 0 0 0,-1 1-1 0 0,1-1 1 0 0,0 1 0 0 0,-1-1-1 0 0,1 1 1 0 0,-1-1 0 0 0,1 1-1 0 0,0 0 1 0 0,-1-1 0 0 0,1 1-1 0 0,-1-1 1 0 0,1 1-1 0 0,-1 0 1 0 0,0-1 0 0 0,2 0 201 0 0,1-1 0 0 0,-1 1 0 0 0,1-1 1 0 0,-1 1-1 0 0,1-1 0 0 0,-1 0 0 0 0,0 0 0 0 0,0 0 0 0 0,0 0 1 0 0,1-3-1 0 0,-1 3-31 0 0,0 1-217 0 0,-1 0 0 0 0,1 0-1 0 0,0-1 1 0 0,-1 1 0 0 0,1 0-1 0 0,0 0 1 0 0,0 0 0 0 0,0 0-1 0 0,0 0 1 0 0,0 0 0 0 0,0 0-1 0 0,0 0 1 0 0,0 0 0 0 0,0 0-1 0 0,1 1 1 0 0,-1-1 0 0 0,0 0-1 0 0,0 1 1 0 0,1-1 0 0 0,-1 1-1 0 0,0-1 1 0 0,1 1-1 0 0,-1 0 1 0 0,0 0 0 0 0,1 0-1 0 0,-1-1 1 0 0,1 1 0 0 0,-1 0-1 0 0,0 1 1 0 0,1-1 0 0 0,-1 0-1 0 0,1 0 1 0 0,-1 1 0 0 0,0-1-1 0 0,3 1 1 0 0,9 3 168 0 0,0 0 1 0 0,-1 0-1 0 0,1 2 1 0 0,-1-1-1 0 0,0 1 1 0 0,0 1-1 0 0,0 1 1 0 0,20 16-1 0 0,-4 0 380 0 0,-2 2 0 0 0,26 30 0 0 0,-9-4 188 0 0,-27-31-565 0 0,0-1 1 0 0,2 0 0 0 0,0-2-1 0 0,1 0 1 0 0,37 27-1 0 0,24 5 55 0 0,63 42 86 0 0,-111-69-237 0 0,-2 1 1 0 0,38 39-1 0 0,147 191 364 0 0,-61-67-300 0 0,-106-133-112 0 0,74 63 0 0 0,-67-71-68 0 0,178 157 70 0 0,-196-173-111 0 0,-30-46 101 0 0,-7 14-54 0 0,14-29-14 0 0,2 1 1 0 0,1 0-1 0 0,1 2 0 0 0,22-28 1 0 0,-39 55-5 0 0,167-210 12 0 0,27-38 6 0 0,-179 226-21 0 0,121-167-62 0 0,-111 159 56 0 0,1 1 1 0 0,2 2-1 0 0,57-46 0 0 0,19 4-1 0 0,147-73 1 0 0,34-21-48 0 0,-227 119 39 0 0,-53 41 49 0 0,-6 4-29 0 0,-1-2 17 0 0,0 2-36 0 0,4-19-5335 0 0,-6 11 2734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070"/>
    </inkml:context>
    <inkml:brush xml:id="br0">
      <inkml:brushProperty name="width" value="0.1" units="cm"/>
      <inkml:brushProperty name="height" value="0.1" units="cm"/>
      <inkml:brushProperty name="color" value="#F6630D"/>
    </inkml:brush>
  </inkml:definitions>
  <inkml:trace contextRef="#ctx0" brushRef="#br0">39 83 7421 0 0,'-14'4'166'0'0,"13"-4"-109"0"0,0 1 0 0 0,0-1-1 0 0,0 1 1 0 0,0-1 0 0 0,-1 1 0 0 0,1-1 0 0 0,0 0 0 0 0,0 0 0 0 0,0 1-1 0 0,0-1 1 0 0,-12-2 5099 0 0,21 2-3721 0 0,10 2-1345 0 0,14-5-28 0 0,92-11-20 0 0,16 2 16 0 0,309-21-34 0 0,-280 24-21 0 0,289 3-34 0 0,-457 6 16 0 0,-30 1-270 0 0,12-2-878 0 0,0-1 0 0 0,0 0 1 0 0,-17-6-1 0 0,21 6-108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8.935"/>
    </inkml:context>
    <inkml:brush xml:id="br0">
      <inkml:brushProperty name="width" value="0.1" units="cm"/>
      <inkml:brushProperty name="height" value="0.1" units="cm"/>
      <inkml:brushProperty name="color" value="#F6630D"/>
    </inkml:brush>
  </inkml:definitions>
  <inkml:trace contextRef="#ctx0" brushRef="#br0">35 167 9229 0 0,'0'-1'55'0'0,"0"0"0"0"0,0 0 0 0 0,0 0 0 0 0,0 0 0 0 0,0 0 0 0 0,0 0 0 0 0,0 0 0 0 0,0-1 0 0 0,0 1 0 0 0,0 0 0 0 0,1 0 0 0 0,-1 0 0 0 0,0 0 0 0 0,1 0 0 0 0,0-1 0 0 0,3-13 2923 0 0,-5 14-2923 0 0,1 1 0 0 0,0 0 0 0 0,0 0 0 0 0,-1-1 0 0 0,1 1 0 0 0,0 0 0 0 0,-1 0 0 0 0,1 0 0 0 0,0-1 0 0 0,-1 1 0 0 0,1 0 0 0 0,0 0 0 0 0,-1 0 0 0 0,1 0 0 0 0,-1 0 0 0 0,1 0 0 0 0,0 0 0 0 0,-1 0 0 0 0,1 0 0 0 0,0 0 0 0 0,-1 0 0 0 0,1 0 0 0 0,-1 0 0 0 0,1 0 0 0 0,0 0 0 0 0,-1 0 0 0 0,1 1 0 0 0,0-1 0 0 0,-1 0 0 0 0,1 0 0 0 0,0 0 0 0 0,-1 1 0 0 0,1-1 0 0 0,0 0 0 0 0,-1 0 0 0 0,1 1 0 0 0,0-1 0 0 0,0 0 0 0 0,-1 0 0 0 0,1 1 0 0 0,0-1 0 0 0,0 0 0 0 0,0 1-1 0 0,-1-1 1 0 0,1 0 0 0 0,0 1 0 0 0,0-1 0 0 0,0 1 0 0 0,0-1 0 0 0,0 0 0 0 0,0 1 0 0 0,0 0 0 0 0,-18 379 437 0 0,16-371-413 0 0,1-13-83 0 0,0-24-133 0 0,0 7 34 0 0,-1-4-22 0 0,1 0 0 0 0,1 0 1 0 0,1 0-1 0 0,6-34 0 0 0,2 9 98 0 0,20-57 1 0 0,-23 90 39 0 0,0-1 1 0 0,1 1-1 0 0,15-23 1 0 0,-20 35-2 0 0,1-1 0 0 0,1 1 0 0 0,-1 1 0 0 0,1-1 0 0 0,0 0 1 0 0,0 1-1 0 0,0 0 0 0 0,0 0 0 0 0,1 0 0 0 0,0 1 0 0 0,0-1 0 0 0,0 1 1 0 0,0 0-1 0 0,9-3 0 0 0,-11 5 0 0 0,0 1 0 0 0,1-1 1 0 0,-1 1-1 0 0,0 0 0 0 0,0 0 0 0 0,0 0 0 0 0,1 1 1 0 0,-1-1-1 0 0,0 1 0 0 0,0 0 0 0 0,0-1 1 0 0,0 1-1 0 0,0 1 0 0 0,0-1 0 0 0,0 0 1 0 0,0 1-1 0 0,-1 0 0 0 0,1-1 0 0 0,0 1 1 0 0,-1 0-1 0 0,1 0 0 0 0,-1 1 0 0 0,0-1 1 0 0,3 4-1 0 0,5 7 32 0 0,0 0 0 0 0,0 1 0 0 0,10 22 0 0 0,-8-15 1 0 0,8 14-153 0 0,0 1 0 0 0,-2 2 0 0 0,-2 0 0 0 0,-2 0 0 0 0,-1 1 0 0 0,9 51 0 0 0,-21-86-142 0 0,-1 0-1 0 0,0 0 1 0 0,0 0-1 0 0,0 0 1 0 0,0 0-1 0 0,0 0 1 0 0,-1 0 0 0 0,0 0-1 0 0,0 0 1 0 0,0-1-1 0 0,-1 1 1 0 0,1 0-1 0 0,-1-1 1 0 0,1 1 0 0 0,-1-1-1 0 0,-1 1 1 0 0,1-1-1 0 0,0 0 1 0 0,-1 0-1 0 0,1 0 1 0 0,-1 0-1 0 0,0 0 1 0 0,0-1 0 0 0,0 1-1 0 0,0-1 1 0 0,-1 0-1 0 0,1 0 1 0 0,-1 0-1 0 0,1 0 1 0 0,-1-1-1 0 0,-6 2 1 0 0,5-1-116 0 0,-5 1-174 0 0,1 0 1 0 0,-1-1 0 0 0,0 0 0 0 0,0-1 0 0 0,-10 1 0 0 0,17-2 522 0 0,0 0 0 0 0,1-1 0 0 0,-1 1 0 0 0,0-1 0 0 0,0 1 0 0 0,1-1-1 0 0,-1 0 1 0 0,1 0 0 0 0,-1 0 0 0 0,1 0 0 0 0,-1-1 0 0 0,1 1 0 0 0,0-1 0 0 0,-1 1 0 0 0,1-1 0 0 0,0 0 0 0 0,0 0 0 0 0,0 0 0 0 0,0 0 0 0 0,1 0 0 0 0,-1 0 0 0 0,0 0 0 0 0,-1-4 0 0 0,-3-5 213 0 0,1-1 0 0 0,0 1 0 0 0,0-1 0 0 0,1 0 0 0 0,1 0 1 0 0,0-1-1 0 0,1 1 0 0 0,0-1 0 0 0,1 1 0 0 0,0-1 0 0 0,1 0 1 0 0,0 1-1 0 0,1-1 0 0 0,1 0 0 0 0,0 1 0 0 0,0-1 0 0 0,5-12 1 0 0,-5 22-98 0 0,0 0 0 0 0,0 0 0 0 0,0 0 0 0 0,1 0 0 0 0,-1 0 0 0 0,1 1 0 0 0,-1-1 0 0 0,1 1 0 0 0,0-1-1 0 0,0 1 1 0 0,0 0 0 0 0,0 0 0 0 0,0 1 0 0 0,4-3 0 0 0,54-19 485 0 0,-51 20-482 0 0,52-15 577 0 0,0 3 0 0 0,102-12 0 0 0,-126 27 201 0 0,-37 0-840 0 0,0 0 1 0 0,0 0-1 0 0,0 0 0 0 0,0 1 0 0 0,0-1 1 0 0,0 0-1 0 0,0 0 0 0 0,0 1 1 0 0,0-1-1 0 0,0 0 0 0 0,0 1 0 0 0,-1-1 1 0 0,1 1-1 0 0,0-1 0 0 0,0 1 0 0 0,0 0 1 0 0,-1-1-1 0 0,1 1 0 0 0,0 0 1 0 0,-1-1-1 0 0,1 1 0 0 0,0 0 0 0 0,-1 0 1 0 0,1 0-1 0 0,-1 0 0 0 0,1 0 1 0 0,-1-1-1 0 0,0 1 0 0 0,1 0 0 0 0,-1 0 1 0 0,0 0-1 0 0,0 1 0 0 0,6 52 909 0 0,-1-20-705 0 0,3 59 66 0 0,11 81-151 0 0,-18-168-149 0 0,3 14-14 0 0,-3-19 7 0 0,-1 0-1 0 0,0-1 0 0 0,0 1 1 0 0,0-1-1 0 0,0 1 0 0 0,0 0 1 0 0,1-1-1 0 0,-1 1 1 0 0,0-1-1 0 0,0 1 0 0 0,1-1 1 0 0,-1 1-1 0 0,0-1 1 0 0,1 1-1 0 0,-1-1 0 0 0,1 0 1 0 0,-1 1-1 0 0,0-1 0 0 0,1 1 1 0 0,-1-1-1 0 0,1 0 1 0 0,-1 1-1 0 0,1-1 0 0 0,0 0 1 0 0,-1 0-1 0 0,0 0 0 0 0,0 0 0 0 0,1 0 0 0 0,-1-1 0 0 0,0 1 0 0 0,0 0 0 0 0,0 0 0 0 0,0 0 0 0 0,0 0 0 0 0,0-1 0 0 0,0 1 0 0 0,0 0 0 0 0,1 0 0 0 0,-1 0 0 0 0,0-1 0 0 0,0 1 0 0 0,0 0 0 0 0,0 0 0 0 0,0-1 0 0 0,0 1 0 0 0,0 0 0 0 0,0 0 0 0 0,0 0 0 0 0,0-1 0 0 0,0 1 0 0 0,-1 0 0 0 0,1 0 0 0 0,0 0 0 0 0,0-1 0 0 0,0 1 0 0 0,0 0 0 0 0,0 0 0 0 0,0 0 0 0 0,0-1 0 0 0,0 1 0 0 0,-1 0 0 0 0,1 0 0 0 0,0 0 0 0 0,0 0 0 0 0,0 0 0 0 0,0-1-1 0 0,-1 1 2 0 0,-8-14 1 0 0,6 10-18 0 0,-2-6 5 0 0,0-1 1 0 0,1 0 0 0 0,0 0-1 0 0,1-1 1 0 0,0 1 0 0 0,-2-22-1 0 0,0 5 3 0 0,1 5 10 0 0,1 0 0 0 0,1-1 1 0 0,1 0-1 0 0,2 1 0 0 0,0-1 0 0 0,1 0 0 0 0,10-43 0 0 0,-11 62-1 0 0,1-1-1 0 0,0 1 1 0 0,0 0-1 0 0,0 0 1 0 0,0 0-1 0 0,1 0 0 0 0,0 1 1 0 0,0-1-1 0 0,0 1 1 0 0,0 0-1 0 0,1-1 1 0 0,0 1-1 0 0,0 1 1 0 0,0-1-1 0 0,0 1 0 0 0,1-1 1 0 0,-1 1-1 0 0,1 1 1 0 0,0-1-1 0 0,-1 0 1 0 0,2 1-1 0 0,-1 0 1 0 0,0 0-1 0 0,6-1 0 0 0,-5 2 4 0 0,1 0 0 0 0,-1 1-1 0 0,0 0 1 0 0,0 0-1 0 0,1 0 1 0 0,-1 0-1 0 0,0 1 1 0 0,0 0-1 0 0,1 1 1 0 0,-1-1-1 0 0,0 1 1 0 0,0 0-1 0 0,-1 1 1 0 0,1-1 0 0 0,0 1-1 0 0,-1 0 1 0 0,1 1-1 0 0,-1-1 1 0 0,0 1-1 0 0,8 8 1 0 0,-9-8-1 0 0,-1-1 0 0 0,1 2 1 0 0,-1-1-1 0 0,0 0 0 0 0,0 1 0 0 0,-1-1 1 0 0,1 1-1 0 0,-1 0 0 0 0,0 0 0 0 0,0-1 1 0 0,2 10-1 0 0,-4-10 7 0 0,1-1 0 0 0,-1 0 0 0 0,0 0 0 0 0,0 1 0 0 0,0-1 1 0 0,0 0-1 0 0,-1 1 0 0 0,1-1 0 0 0,-1 0 0 0 0,0 0 0 0 0,0 0 0 0 0,0 0 0 0 0,0 0 0 0 0,-1 0 1 0 0,1 0-1 0 0,-1 0 0 0 0,0 0 0 0 0,1-1 0 0 0,-1 1 0 0 0,-3 3 0 0 0,-3 1 11 0 0,0 0 0 0 0,-1 0 0 0 0,1 0 0 0 0,-1-1 0 0 0,-1-1 0 0 0,1 0 0 0 0,-1 0 0 0 0,0 0 0 0 0,0-1 0 0 0,0-1 0 0 0,-17 4 0 0 0,14-4-96 0 0,12-3 14 0 0,1 1 0 0 0,-1-1 0 0 0,0 0 0 0 0,0 0 0 0 0,1 1 0 0 0,-1-1 0 0 0,0 0 0 0 0,0 0 0 0 0,1 0 0 0 0,-1 0 0 0 0,0 0 0 0 0,0 0 0 0 0,1 0 0 0 0,-1 0 0 0 0,0 0 0 0 0,0-1 0 0 0,0 1 0 0 0,0-1-71 0 0,1 0 0 0 0,-1 0 0 0 0,1 0 1 0 0,-1-1-1 0 0,1 1 0 0 0,-1 0 0 0 0,1 0 0 0 0,0 0 1 0 0,0 0-1 0 0,0-1 0 0 0,-1 1 0 0 0,1 0 0 0 0,0 0 0 0 0,1 0 1 0 0,-1-2-1 0 0,0 2-81 0 0,0-1-1 0 0,0 1 1 0 0,0-1 0 0 0,1 1 0 0 0,-1 0 0 0 0,0-1-1 0 0,1 1 1 0 0,-1 0 0 0 0,1-1 0 0 0,-1 1 0 0 0,1 0-1 0 0,0 0 1 0 0,0-2 0 0 0,6-6-1035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9.367"/>
    </inkml:context>
    <inkml:brush xml:id="br0">
      <inkml:brushProperty name="width" value="0.1" units="cm"/>
      <inkml:brushProperty name="height" value="0.1" units="cm"/>
      <inkml:brushProperty name="color" value="#F6630D"/>
    </inkml:brush>
  </inkml:definitions>
  <inkml:trace contextRef="#ctx0" brushRef="#br0">29 82 9773 0 0,'0'-1'36'0'0,"0"1"0"0"0,0 0 1 0 0,0-1-1 0 0,-1 1 0 0 0,1 0 1 0 0,0 0-1 0 0,0-1 0 0 0,0 1 0 0 0,-1 0 1 0 0,1 0-1 0 0,0 0 0 0 0,0-1 1 0 0,-1 1-1 0 0,1 0 0 0 0,0 0 0 0 0,0 0 1 0 0,-1 0-1 0 0,1 0 0 0 0,0 0 1 0 0,-1-1-1 0 0,1 1 0 0 0,0 0 0 0 0,-1 0 1 0 0,1 0-1 0 0,0 0 0 0 0,-1 0 1 0 0,1 0-1 0 0,0 0 0 0 0,-1 0 0 0 0,1 0 1 0 0,0 0-1 0 0,0 1 0 0 0,-1-1 1 0 0,1 0-1 0 0,0 0 0 0 0,-1 0 0 0 0,1 0 1 0 0,0 0-1 0 0,-1 0 0 0 0,1 1 1 0 0,0-1-1 0 0,0 0 0 0 0,-1 0 0 0 0,1 0 1 0 0,0 1-1 0 0,-1-1 4 0 0,1 1 0 0 0,0-1 0 0 0,0 0 0 0 0,0 0 0 0 0,-1 0 0 0 0,1 1 0 0 0,0-1 0 0 0,0 0 0 0 0,-1 0 0 0 0,1 0 0 0 0,0 0 0 0 0,0 0 0 0 0,-1 1 0 0 0,1-1 0 0 0,0 0 0 0 0,-1 0 0 0 0,1 0 0 0 0,0 0 0 0 0,0 0 0 0 0,-1 0 0 0 0,1 0 0 0 0,0 0 0 0 0,-1 0 0 0 0,1 0 0 0 0,0 0 0 0 0,-1 0 0 0 0,1 0 0 0 0,0-1 0 0 0,0 1 0 0 0,-1 0 0 0 0,1 0 0 0 0,0 0 0 0 0,0 0 0 0 0,-1 0 0 0 0,1-1 0 0 0,-2-1 825 0 0,-3-7 1790 0 0,5 8-2599 0 0,1 1 1 0 0,-1-1-1 0 0,0 0 1 0 0,1 0-1 0 0,-1 0 1 0 0,0 1-1 0 0,1-1 1 0 0,-1 0-1 0 0,1 1 1 0 0,-1-1-1 0 0,1 0 1 0 0,-1 1-1 0 0,1-1 1 0 0,0 1-1 0 0,-1-1 1 0 0,1 0-1 0 0,0 1 0 0 0,0-1 1 0 0,5-2 23 0 0,-1 0 0 0 0,0 0 0 0 0,1 0 0 0 0,0 1 0 0 0,-1 0 0 0 0,1 0 0 0 0,0 0 0 0 0,10-1 0 0 0,55-3-103 0 0,-45 4 97 0 0,-12 1-45 0 0,68-5 419 0 0,116 5 0 0 0,-190 3 205 0 0,-15-2-257 0 0,-19-3-613 0 0,16-2-293 0 0,7 3 80 0 0,0 1 1 0 0,1-1 0 0 0,-1 1 0 0 0,0 0 0 0 0,0 0 0 0 0,-1 0 0 0 0,1 0-1 0 0,0 1 1 0 0,0-1 0 0 0,-4 1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19.772"/>
    </inkml:context>
    <inkml:brush xml:id="br0">
      <inkml:brushProperty name="width" value="0.1" units="cm"/>
      <inkml:brushProperty name="height" value="0.1" units="cm"/>
      <inkml:brushProperty name="color" value="#F6630D"/>
    </inkml:brush>
  </inkml:definitions>
  <inkml:trace contextRef="#ctx0" brushRef="#br0">23 105 9945 0 0,'0'0'1514'0'0,"-2"-9"-926"0"0,-5-25 47 0 0,5 26 1799 0 0,0 4-2315 0 0,-3-4-233 0 0,1 4 312 0 0,3 7 848 0 0,3 10-972 0 0,2 27 429 0 0,0-12-345 0 0,12 89-14 0 0,-12-92-79 0 0,8 44 263 0 0,-10-61-277 0 0,0-1 1 0 0,1 0-1 0 0,0 0 0 0 0,1 0 0 0 0,4 6 0 0 0,-6-9-39 0 0,0-1 0 0 0,0 1 0 0 0,1-1 0 0 0,-1 0 0 0 0,1 0 0 0 0,0 0 1 0 0,0 0-1 0 0,0 0 0 0 0,0 0 0 0 0,0-1 0 0 0,1 0 0 0 0,-1 0 0 0 0,1 0 0 0 0,-1 0 0 0 0,1 0 0 0 0,0-1 0 0 0,0 1 0 0 0,0-1 0 0 0,0 0 0 0 0,0 0 0 0 0,0-1 0 0 0,0 1 0 0 0,0-1 0 0 0,0 0 0 0 0,0 0 0 0 0,0 0 0 0 0,0-1 0 0 0,0 1 0 0 0,0-1 0 0 0,0 0 0 0 0,0 0 0 0 0,0-1 0 0 0,6-2 0 0 0,4-2-9 0 0,-1-1-1 0 0,1-1 1 0 0,-1 0 0 0 0,-1-1-1 0 0,1-1 1 0 0,-2 0-1 0 0,19-18 1 0 0,-21 18-6 0 0,-1-1 0 0 0,0 1 0 0 0,-1-2 0 0 0,0 1 0 0 0,0-1 0 0 0,-1 0 0 0 0,-1 0 0 0 0,0 0 0 0 0,0-1 0 0 0,4-25 0 0 0,-8 31-17 0 0,1 0 0 0 0,-1 0 0 0 0,-1 0 1 0 0,0-1-1 0 0,0 1 0 0 0,0 0 0 0 0,-1 0 0 0 0,0-1 0 0 0,0 1 0 0 0,-1 0 1 0 0,0 0-1 0 0,0 0 0 0 0,-1 1 0 0 0,1-1 0 0 0,-2 0 0 0 0,1 1 1 0 0,-1 0-1 0 0,0 0 0 0 0,0 0 0 0 0,0 0 0 0 0,-10-9 0 0 0,-12-3-725 0 0,25 17 533 0 0,-1 0-1 0 0,1 0 1 0 0,-1 0 0 0 0,1 1-1 0 0,-1-1 1 0 0,0 0 0 0 0,1 1-1 0 0,-1-1 1 0 0,0 1 0 0 0,1 0 0 0 0,-1 0-1 0 0,0-1 1 0 0,0 1 0 0 0,1 0-1 0 0,-3 1 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0.203"/>
    </inkml:context>
    <inkml:brush xml:id="br0">
      <inkml:brushProperty name="width" value="0.1" units="cm"/>
      <inkml:brushProperty name="height" value="0.1" units="cm"/>
      <inkml:brushProperty name="color" value="#F6630D"/>
    </inkml:brush>
  </inkml:definitions>
  <inkml:trace contextRef="#ctx0" brushRef="#br0">1 104 9637 0 0,'0'-3'91'0'0,"0"0"1"0"0,1 1-1 0 0,-1-1 1 0 0,1 0-1 0 0,-1 1 1 0 0,1-1-1 0 0,0 1 1 0 0,0-1-1 0 0,0 1 1 0 0,0-1-1 0 0,1 1 1 0 0,-1 0-1 0 0,1 0 1 0 0,-1 0-1 0 0,1 0 1 0 0,0 0-1 0 0,0 0 1 0 0,0 0-1 0 0,0 0 1 0 0,0 0-1 0 0,0 1 0 0 0,0 0 1 0 0,1-1-1 0 0,-1 1 1 0 0,0 0-1 0 0,1 0 1 0 0,-1 0-1 0 0,1 0 1 0 0,0 0-1 0 0,-1 1 1 0 0,1-1-1 0 0,-1 1 1 0 0,1 0-1 0 0,0 0 1 0 0,-1 0-1 0 0,1 0 1 0 0,5 1-1 0 0,4 1 137 0 0,1 1-1 0 0,-1 0 1 0 0,0 1-1 0 0,0 0 1 0 0,0 1-1 0 0,-1 0 0 0 0,0 1 1 0 0,0 0-1 0 0,13 10 1 0 0,-9-5-1 0 0,0 1 0 0 0,-1 1 0 0 0,0 0 0 0 0,-1 1 0 0 0,17 24 0 0 0,-26-32-206 0 0,1 1 0 0 0,-2 0 0 0 0,1 0 0 0 0,-1 1 0 0 0,5 14 0 0 0,-7-18 11 0 0,0 0 0 0 0,0 1 1 0 0,-1-1-1 0 0,1 1 0 0 0,-1-1 1 0 0,0 1-1 0 0,0-1 0 0 0,0 0 1 0 0,-1 1-1 0 0,1-1 1 0 0,-1 1-1 0 0,-2 4 0 0 0,3-8 5 0 0,0 0-1 0 0,-1 0 0 0 0,1 0 1 0 0,0 0-1 0 0,-1 0 1 0 0,1 0-1 0 0,-1 0 0 0 0,1 0 1 0 0,-1 0-1 0 0,0-1 0 0 0,1 1 1 0 0,-1 0-1 0 0,0 0 1 0 0,0-1-1 0 0,1 1 0 0 0,-1 0 1 0 0,0-1-1 0 0,0 1 0 0 0,0-1 1 0 0,0 1-1 0 0,0-1 1 0 0,0 1-1 0 0,0-1 0 0 0,0 0 1 0 0,-1 1-1 0 0,1-1-13 0 0,-1 0 0 0 0,1-1 0 0 0,-1 1 0 0 0,1 0-1 0 0,-1-1 1 0 0,1 1 0 0 0,0-1 0 0 0,-1 0 0 0 0,1 1 0 0 0,0-1 0 0 0,-1 0 0 0 0,1 0-1 0 0,0 0 1 0 0,0 0 0 0 0,-2-1 0 0 0,-2-4-21 0 0,1 1 0 0 0,-1-1 0 0 0,1 1 1 0 0,0-1-1 0 0,0-1 0 0 0,-3-7 0 0 0,4 5-101 0 0,0 0-1 0 0,1-1 1 0 0,0 1-1 0 0,1-1 1 0 0,0 0-1 0 0,1 1 1 0 0,0-1-1 0 0,0 0 1 0 0,1 1-1 0 0,0-1 1 0 0,0 0-1 0 0,1 1 1 0 0,5-15-1 0 0,-5 20-44 0 0,-1 1-1 0 0,0 0 0 0 0,1-1 1 0 0,0 1-1 0 0,0 0 1 0 0,0 0-1 0 0,0 0 1 0 0,0 0-1 0 0,1 0 0 0 0,-1 0 1 0 0,1 1-1 0 0,0-1 1 0 0,0 1-1 0 0,4-3 0 0 0,5-2-769 0 0,0 0 0 0 0,21-7 0 0 0,-22 9 144 0 0,-1 1-1 0 0,0-1 1 0 0,0-1-1 0 0,10-6 1 0 0,2-2-1006 0 0,-7 5 854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0.526"/>
    </inkml:context>
    <inkml:brush xml:id="br0">
      <inkml:brushProperty name="width" value="0.1" units="cm"/>
      <inkml:brushProperty name="height" value="0.1" units="cm"/>
      <inkml:brushProperty name="color" value="#F6630D"/>
    </inkml:brush>
  </inkml:definitions>
  <inkml:trace contextRef="#ctx0" brushRef="#br0">1 48 6469 0 0,'27'-5'4842'0'0,"-27"4"-4691"0"0,-1 1-1 0 0,1-1 1 0 0,-1 0-1 0 0,1 0 1 0 0,-1 1 0 0 0,1-1-1 0 0,0 0 1 0 0,-1 0 0 0 0,1 0-1 0 0,0 1 1 0 0,-1-1-1 0 0,1 0 1 0 0,0 0 0 0 0,0 0-1 0 0,0 0 1 0 0,0 0-1 0 0,0 1 1 0 0,0-1 0 0 0,0 0-1 0 0,0 0 1 0 0,0 0-1 0 0,0 0 1 0 0,1 0 0 0 0,-1 0-1 0 0,0 1 1 0 0,0-1 0 0 0,1 0-1 0 0,-1 0 1 0 0,1 0-1 0 0,-1 1 1 0 0,1-1 0 0 0,-1 0-1 0 0,1 1 1 0 0,-1-1-1 0 0,1 0 1 0 0,0 1 0 0 0,-1-1-1 0 0,1 1 1 0 0,1-2-1 0 0,-2 1-23 0 0,1 1 0 0 0,0-1 0 0 0,-1 0 0 0 0,1 0 0 0 0,0 1-1 0 0,-1-1 1 0 0,1 0 0 0 0,0 1 0 0 0,0-1 0 0 0,-1 0-1 0 0,1 1 1 0 0,0 0 0 0 0,0-1 0 0 0,0 1 0 0 0,0-1-1 0 0,0 1 1 0 0,0 0 0 0 0,0 0 0 0 0,0-1 0 0 0,0 1-1 0 0,0 0 1 0 0,0 0 0 0 0,0 0 0 0 0,0 0 0 0 0,0 0 0 0 0,0 0-1 0 0,0 0 1 0 0,0 1 0 0 0,0-1 0 0 0,0 0 0 0 0,0 0-1 0 0,-1 1 1 0 0,1-1 0 0 0,0 1 0 0 0,1 0 0 0 0,-1 1 51 0 0,-1 0 0 0 0,1 1 0 0 0,-1-1 0 0 0,0 1 0 0 0,1-1 0 0 0,-1 1 0 0 0,0-1 0 0 0,-1 0 0 0 0,0 5 0 0 0,1 7 44 0 0,21 154 651 0 0,-11-107-2580 0 0,3 96 1 0 0,-15-124-297 0 0,-2 0-423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1.700"/>
    </inkml:context>
    <inkml:brush xml:id="br0">
      <inkml:brushProperty name="width" value="0.1" units="cm"/>
      <inkml:brushProperty name="height" value="0.1" units="cm"/>
      <inkml:brushProperty name="color" value="#F6630D"/>
    </inkml:brush>
  </inkml:definitions>
  <inkml:trace contextRef="#ctx0" brushRef="#br0">55 263 4164 0 0,'0'0'614'0'0,"-4"-3"-316"0"0,-18-11 7774 0 0,23 8-7589 0 0,2-15-25 0 0,-2 15 1468 0 0,-2 25-1839 0 0,0 12-54 0 0,-6 89 100 0 0,-14 44 27 0 0,21-162 80 0 0,-1-8-288 0 0,-2-18 10 0 0,7-5-18 0 0,14-67 14 0 0,-15 80 39 0 0,1 1 0 0 0,0 0 0 0 0,1 0 0 0 0,7-14 0 0 0,1-2 7 0 0,1-4-4 0 0,0 1 0 0 0,2 0 0 0 0,2 1 0 0 0,29-41 1 0 0,-42 68-3 0 0,0-1 1 0 0,1 1-1 0 0,-1 0 1 0 0,1 0 0 0 0,1 1-1 0 0,-1-1 1 0 0,13-6 0 0 0,-18 11 0 0 0,1 0 0 0 0,0 0 0 0 0,0 0-1 0 0,0 0 1 0 0,0 0 0 0 0,0 1 0 0 0,0-1 0 0 0,0 1 0 0 0,0-1 0 0 0,0 1 0 0 0,0 0 0 0 0,0 0 0 0 0,0 0 0 0 0,0 0 0 0 0,0 0 0 0 0,0 0 0 0 0,0 1 0 0 0,0-1 0 0 0,0 1 0 0 0,0-1 0 0 0,0 1 0 0 0,0 0 0 0 0,0 0 0 0 0,0 0 0 0 0,0 0 0 0 0,0 0 0 0 0,-1 0-1 0 0,1 0 1 0 0,0 1 0 0 0,-1-1 0 0 0,1 0 0 0 0,-1 1 0 0 0,0 0 0 0 0,3 2 0 0 0,2 6 5 0 0,0-1 1 0 0,-1 1-1 0 0,0 0 0 0 0,-1 1 1 0 0,0-1-1 0 0,4 13 0 0 0,10 69 19 0 0,-10-46-11 0 0,37 135-677 0 0,-44-178 405 0 0,0 1 1 0 0,0-1-1 0 0,0 1 0 0 0,0 0 1 0 0,-1-1-1 0 0,1 1 0 0 0,-1 0 1 0 0,0-1-1 0 0,0 1 0 0 0,-1 0 1 0 0,1-1-1 0 0,-1 1 0 0 0,0 0 1 0 0,0-1-1 0 0,0 1 0 0 0,0-1 1 0 0,-1 1-1 0 0,1-1 0 0 0,-3 4 1 0 0,2-4-21 0 0,-1 0 0 0 0,0-1 0 0 0,0 1 0 0 0,0-1 1 0 0,0 1-1 0 0,0-1 0 0 0,0 0 0 0 0,-1 0 0 0 0,1 0 1 0 0,0-1-1 0 0,-1 1 0 0 0,0-1 0 0 0,1 0 0 0 0,-1 0 1 0 0,0 0-1 0 0,0 0 0 0 0,0-1 0 0 0,-4 0 0 0 0,-2 1 77 0 0,0 0-1 0 0,0-2 0 0 0,0 1 0 0 0,1-1 1 0 0,-1 0-1 0 0,-12-4 0 0 0,14 2 357 0 0,0 1 1 0 0,1-2-1 0 0,-1 1 1 0 0,1-1-1 0 0,0 0 0 0 0,0 0 1 0 0,0-1-1 0 0,1 0 0 0 0,-1 0 1 0 0,1-1-1 0 0,1 0 0 0 0,-9-10 1 0 0,9 9 66 0 0,-1 2 135 0 0,2-2-1 0 0,-1 1 1 0 0,1 0 0 0 0,-7-13-1 0 0,11 17-270 0 0,-1 0-1 0 0,0 0 0 0 0,1 0 0 0 0,-1 0 1 0 0,1 0-1 0 0,0 1 0 0 0,-1-1 0 0 0,1 0 1 0 0,0 0-1 0 0,0 0 0 0 0,0 0 0 0 0,1 0 1 0 0,-1 0-1 0 0,0 0 0 0 0,1 0 1 0 0,-1 0-1 0 0,1 1 0 0 0,0-1 0 0 0,-1 0 1 0 0,1 0-1 0 0,0 1 0 0 0,0-1 0 0 0,0 0 1 0 0,3-2-1 0 0,3-3 36 0 0,1 0-1 0 0,-1 1 1 0 0,1 0 0 0 0,1 0-1 0 0,-1 1 1 0 0,1 0 0 0 0,0 1 0 0 0,0 0-1 0 0,1 0 1 0 0,-1 1 0 0 0,1 0 0 0 0,12-2-1 0 0,21-3 196 0 0,62-4-1 0 0,-91 11-230 0 0,207-5 1344 0 0,-204 6-1006 0 0,-20 16 381 0 0,1-1 0 0 0,0 21 0 0 0,-1-1-728 0 0,-13 119-53 0 0,10-97-6 0 0,6-57-11 0 0,0 0 0 0 0,0 0-1 0 0,0 1 1 0 0,0-1 0 0 0,0 0 0 0 0,0 0-1 0 0,0 0 1 0 0,0 0 0 0 0,0 0-1 0 0,0 1 1 0 0,0-1 0 0 0,0 0 0 0 0,-1 0-1 0 0,1 0 1 0 0,0 0 0 0 0,0 0 0 0 0,0 1-1 0 0,0-1 1 0 0,0 0 0 0 0,0 0 0 0 0,0 0-1 0 0,0 0 1 0 0,0 0 0 0 0,0 0-1 0 0,-1 1 1 0 0,1-1 0 0 0,0 0 0 0 0,0 0-1 0 0,0 0 1 0 0,0 0 0 0 0,0 0 0 0 0,0 0-1 0 0,-1 0 1 0 0,1 0 0 0 0,0 0-1 0 0,0 0 1 0 0,0 0 0 0 0,0 0 0 0 0,0 0-1 0 0,-1 0 1 0 0,1 0 0 0 0,0 0 0 0 0,0 0-1 0 0,0 0 1 0 0,0 0 0 0 0,-1 0 0 0 0,1 0-1 0 0,0 0 1 0 0,-7-8 87 0 0,-2-14-43 0 0,1-7-68 0 0,1-1 0 0 0,2 1 0 0 0,1-1 1 0 0,-1-44-1 0 0,5 63 8 0 0,0-1 1 0 0,1 0 0 0 0,1 0-1 0 0,0 0 1 0 0,0 1 0 0 0,1-1-1 0 0,0 1 1 0 0,1-1 0 0 0,0 1-1 0 0,1 0 1 0 0,0 1 0 0 0,1-1 0 0 0,0 1-1 0 0,10-12 1 0 0,-13 19 7 0 0,1 0 0 0 0,-1 0 1 0 0,1 0-1 0 0,0 0 0 0 0,0 1 0 0 0,0 0 0 0 0,0-1 1 0 0,0 2-1 0 0,1-1 0 0 0,-1 0 0 0 0,1 1 1 0 0,-1 0-1 0 0,1 0 0 0 0,0 0 0 0 0,-1 0 0 0 0,1 1 1 0 0,0 0-1 0 0,-1 0 0 0 0,1 0 0 0 0,0 0 0 0 0,-1 1 1 0 0,1 0-1 0 0,0 0 0 0 0,8 3 0 0 0,-6-2 5 0 0,0 1-1 0 0,0 0 0 0 0,0 0 0 0 0,0 1 0 0 0,-1-1 1 0 0,0 1-1 0 0,1 1 0 0 0,-1-1 0 0 0,-1 1 0 0 0,1 0 1 0 0,-1 1-1 0 0,0-1 0 0 0,0 1 0 0 0,0 0 0 0 0,3 7 1 0 0,-7-11-6 0 0,0 0 0 0 0,1 1 0 0 0,-2-1 0 0 0,1 0 1 0 0,0 1-1 0 0,0-1 0 0 0,-1 1 0 0 0,1-1 0 0 0,-1 1 1 0 0,0-1-1 0 0,0 1 0 0 0,0-1 0 0 0,0 1 1 0 0,0-1-1 0 0,-1 1 0 0 0,1-1 0 0 0,-1 1 0 0 0,1-1 1 0 0,-3 5-1 0 0,1-3 56 0 0,0-1-1 0 0,0 0 1 0 0,0 0 0 0 0,0 1 0 0 0,-1-1-1 0 0,0-1 1 0 0,1 1 0 0 0,-1 0 0 0 0,0-1 0 0 0,0 1-1 0 0,-1-1 1 0 0,-2 2 0 0 0,0-1-132 0 0,0 0 1 0 0,0 0-1 0 0,0-1 0 0 0,0 0 1 0 0,0 0-1 0 0,0-1 0 0 0,-9 2 0 0 0,11-3-253 0 0,0 1 0 0 0,0-1-1 0 0,0 0 1 0 0,0 0 0 0 0,0-1-1 0 0,0 1 1 0 0,0-1-1 0 0,1 0 1 0 0,-1 0 0 0 0,0 0-1 0 0,-5-3 1 0 0,4 2-1417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2.272"/>
    </inkml:context>
    <inkml:brush xml:id="br0">
      <inkml:brushProperty name="width" value="0.1" units="cm"/>
      <inkml:brushProperty name="height" value="0.1" units="cm"/>
      <inkml:brushProperty name="color" value="#F6630D"/>
    </inkml:brush>
  </inkml:definitions>
  <inkml:trace contextRef="#ctx0" brushRef="#br0">56 37 8329 0 0,'-19'1'383'0'0,"16"-1"-145"0"0,1 0 1 0 0,0 0-1 0 0,0 0 1 0 0,0 0-1 0 0,0 0 0 0 0,0 0 1 0 0,0 1-1 0 0,0-1 1 0 0,0 1-1 0 0,0-1 1 0 0,0 1-1 0 0,0 0 1 0 0,0 0-1 0 0,0 0 1 0 0,-3 2-1 0 0,15-5 3396 0 0,24-2-2531 0 0,-14 1-781 0 0,166-17 126 0 0,-61 8-1181 0 0,-115 9 425 0 0,0 0-1269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2.688"/>
    </inkml:context>
    <inkml:brush xml:id="br0">
      <inkml:brushProperty name="width" value="0.1" units="cm"/>
      <inkml:brushProperty name="height" value="0.1" units="cm"/>
      <inkml:brushProperty name="color" value="#F6630D"/>
    </inkml:brush>
  </inkml:definitions>
  <inkml:trace contextRef="#ctx0" brushRef="#br0">21 127 9533 0 0,'-5'-9'434'0'0,"5"9"-401"0"0,0 0 1 0 0,0-1 0 0 0,-1 1-1 0 0,1-1 1 0 0,0 1 0 0 0,0 0-1 0 0,0-1 1 0 0,0 1 0 0 0,0-1-1 0 0,-1 1 1 0 0,1 0-1 0 0,0-1 1 0 0,0 1 0 0 0,0-1-1 0 0,0 1 1 0 0,0 0 0 0 0,0-1-1 0 0,1 1 1 0 0,-1-1 0 0 0,0 1-1 0 0,0 0 1 0 0,0-1-1 0 0,0 1 1 0 0,0-1 0 0 0,1 1-1 0 0,-1 0 1 0 0,0-1 0 0 0,1 0-1 0 0,-2 0 94 0 0,1 0-1 0 0,0 1 1 0 0,-1-1-1 0 0,1 0 1 0 0,0 0-1 0 0,-1 0 1 0 0,1 0 0 0 0,-1 1-1 0 0,1-1 1 0 0,-1 0-1 0 0,0 0 1 0 0,1 1-1 0 0,-1-1 1 0 0,-1 0-1 0 0,-4-7 1378 0 0,6 8-1487 0 0,0 0 1 0 0,0 0-1 0 0,-1 0 0 0 0,1 0 1 0 0,0 0-1 0 0,0 0 1 0 0,0 0-1 0 0,0 0 0 0 0,0 0 1 0 0,0 0-1 0 0,0 0 1 0 0,0-1-1 0 0,0 1 0 0 0,0 0 1 0 0,0 0-1 0 0,0 0 1 0 0,0 0-1 0 0,0 0 1 0 0,0 0-1 0 0,0 0 0 0 0,0 0 1 0 0,0 0-1 0 0,0 0 1 0 0,0 0-1 0 0,0-1 0 0 0,0 1 1 0 0,0 0-1 0 0,0 0 1 0 0,0 0-1 0 0,0 0 0 0 0,0 0 1 0 0,0 0-1 0 0,0 0 1 0 0,0 0-1 0 0,0 0 0 0 0,0 0 1 0 0,0 0-1 0 0,0 0 1 0 0,0-1-1 0 0,0 1 1 0 0,1 0-1 0 0,-1 0 0 0 0,0 0 1 0 0,0 0-1 0 0,0 0 1 0 0,0 0-1 0 0,0 0 0 0 0,0 0 1 0 0,0 0-1 0 0,0 0 1 0 0,0 0-1 0 0,0 0 0 0 0,0 0 1 0 0,0 0-1 0 0,1 0 1 0 0,-1 0-1 0 0,0 0 0 0 0,0 0 1 0 0,0 0-1 0 0,0 0 1 0 0,0 0-1 0 0,0 0 1 0 0,0 0-1 0 0,0 0 0 0 0,0 0 1 0 0,2 3 41 0 0,-1-1-1 0 0,0 1 1 0 0,-1 0 0 0 0,1-1 0 0 0,0 1 0 0 0,-1 0 0 0 0,1 3-1 0 0,0 3 1 0 0,2 33 150 0 0,2-1 1 0 0,15 57-1 0 0,-18-88-183 0 0,1 0 1 0 0,1 1 0 0 0,0-1-1 0 0,0-1 1 0 0,1 1-1 0 0,0-1 1 0 0,1 1-1 0 0,0-2 1 0 0,0 1-1 0 0,1-1 1 0 0,0 1 0 0 0,0-2-1 0 0,1 1 1 0 0,16 11-1 0 0,-20-17 3 0 0,0 1 0 0 0,0-1-1 0 0,0-1 1 0 0,0 1 0 0 0,0-1-1 0 0,1 1 1 0 0,-1-1 0 0 0,0 0-1 0 0,1-1 1 0 0,-1 1 0 0 0,1-1-1 0 0,-1 0 1 0 0,1 0 0 0 0,5-1-1 0 0,-3 0-4 0 0,0-1 0 0 0,0 0 0 0 0,0 0-1 0 0,0 0 1 0 0,0-1 0 0 0,-1 0 0 0 0,0-1 0 0 0,8-4 0 0 0,0-3-34 0 0,0 0 1 0 0,-1-1 0 0 0,0 0-1 0 0,-1-1 1 0 0,0-1 0 0 0,15-22 0 0 0,-22 27-4 0 0,1-1 0 0 0,-2 1 1 0 0,1-1-1 0 0,-2 0 0 0 0,1 0 0 0 0,-1-1 1 0 0,-1 1-1 0 0,0 0 0 0 0,0-1 1 0 0,-1 0-1 0 0,0 1 0 0 0,-1-1 1 0 0,-2-13-1 0 0,2 14-19 0 0,-2 0 0 0 0,1 0 0 0 0,-2 0 0 0 0,1 0 0 0 0,-1 1 0 0 0,-1 0 0 0 0,1-1 0 0 0,-2 1 0 0 0,1 0 0 0 0,-1 1 0 0 0,-1-1 0 0 0,1 1 0 0 0,-2 0 0 0 0,-9-11 0 0 0,12 16-187 0 0,0 0 0 0 0,0 1 0 0 0,-1-1 0 0 0,1 1 1 0 0,0 0-1 0 0,-7-3 0 0 0,13 17-4445 0 0,8 3 2620 0 0,-4-7 887 0 0,-1 1 13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3.140"/>
    </inkml:context>
    <inkml:brush xml:id="br0">
      <inkml:brushProperty name="width" value="0.1" units="cm"/>
      <inkml:brushProperty name="height" value="0.1" units="cm"/>
      <inkml:brushProperty name="color" value="#F6630D"/>
    </inkml:brush>
  </inkml:definitions>
  <inkml:trace contextRef="#ctx0" brushRef="#br0">1 272 8397 0 0,'3'-1'307'0'0,"0"-1"0"0"0,0 1 0 0 0,0-1 1 0 0,0 0-1 0 0,0 0 0 0 0,-1 0 0 0 0,1 0 1 0 0,-1 0-1 0 0,5-6 0 0 0,-5 6-175 0 0,0 0-1 0 0,-1 0 1 0 0,1 0-1 0 0,1 0 1 0 0,-1 0-1 0 0,0 0 1 0 0,0 1-1 0 0,1-1 0 0 0,-1 1 1 0 0,1-1-1 0 0,-1 1 1 0 0,1 0-1 0 0,0 0 1 0 0,-1 0-1 0 0,1 0 1 0 0,0 1-1 0 0,0-1 1 0 0,4 0-1 0 0,3 2-11 0 0,0 0-1 0 0,0 1 0 0 0,0 0 1 0 0,0 1-1 0 0,0 0 0 0 0,-1 0 1 0 0,1 1-1 0 0,-1 0 1 0 0,0 1-1 0 0,0 0 0 0 0,-1 0 1 0 0,1 1-1 0 0,10 9 0 0 0,-9-6-61 0 0,0 0 0 0 0,0 1 0 0 0,-1 0 0 0 0,0 1 0 0 0,0 0 0 0 0,-1 0 0 0 0,-1 1 0 0 0,0 0 0 0 0,7 17 0 0 0,-13-26-38 0 0,1 1 0 0 0,-1-1 0 0 0,0 0 0 0 0,0 1 0 0 0,-1-1 0 0 0,1 1 0 0 0,-1-1 0 0 0,0 1 0 0 0,0 0 0 0 0,0-1 0 0 0,0 1 0 0 0,0-1-1 0 0,-2 6 1 0 0,1-7-9 0 0,0 0 0 0 0,0-1 0 0 0,0 1 0 0 0,0-1 0 0 0,0 1 0 0 0,0-1 0 0 0,0 0 0 0 0,0 1 0 0 0,0-1-1 0 0,-1 0 1 0 0,1 0 0 0 0,0 0 0 0 0,-1 0 0 0 0,1 0 0 0 0,-1 0 0 0 0,0 0 0 0 0,1 0 0 0 0,-1-1 0 0 0,0 1-1 0 0,1-1 1 0 0,-1 1 0 0 0,0-1 0 0 0,1 1 0 0 0,-1-1 0 0 0,0 0 0 0 0,0 0 0 0 0,0 0 0 0 0,-2 0 0 0 0,-8-1-1 0 0,-1 0 1 0 0,1 0 0 0 0,-1-1 0 0 0,1-1 0 0 0,-23-7-1 0 0,30 8-9 0 0,0 0-1 0 0,1 0 0 0 0,-1 0 0 0 0,0-1 0 0 0,0 1 0 0 0,1-1 0 0 0,0 0 1 0 0,-1 0-1 0 0,1-1 0 0 0,1 1 0 0 0,-1-1 0 0 0,0 0 0 0 0,1 0 0 0 0,0 0 1 0 0,0-1-1 0 0,-4-7 0 0 0,6 8-5 0 0,0 0 0 0 0,0 0 0 0 0,0 0 0 0 0,1-1 0 0 0,0 1 0 0 0,0 0 0 0 0,0 0 0 0 0,0-1 0 0 0,1 1 0 0 0,0 0 0 0 0,0 0 0 0 0,0 0 0 0 0,2-6 0 0 0,3-7-99 0 0,15-28 0 0 0,-14 33-82 0 0,1 0 1 0 0,-1 1-1 0 0,2 0 1 0 0,0 0-1 0 0,0 0 1 0 0,0 2-1 0 0,2-1 1 0 0,-1 1-1 0 0,1 0 1 0 0,16-9-1 0 0,6-1-1264 0 0,1 2-1 0 0,56-20 1 0 0,-79 33 954 0 0,0-1-1 0 0,19-11 1 0 0,-27 14 513 0 0,1-1 0 0 0,-1 1 0 0 0,0-1 0 0 0,0 1 0 0 0,0-1 0 0 0,0 0 0 0 0,0 0-1 0 0,-1 0 1 0 0,1-1 0 0 0,-1 1 0 0 0,0-1 0 0 0,2-3 0 0 0,-4 7 55 0 0,0-1-1 0 0,0 0 1 0 0,0 1-1 0 0,0-1 1 0 0,0 1-1 0 0,0-1 1 0 0,-1 1-1 0 0,1-1 1 0 0,0 0-1 0 0,0 1 1 0 0,0-1 0 0 0,-1 1-1 0 0,1-1 1 0 0,0 1-1 0 0,0-1 1 0 0,-1 1-1 0 0,1-1 1 0 0,0 1-1 0 0,-1 0 1 0 0,1-1-1 0 0,-1 1 1 0 0,1-1-1 0 0,-1 1 1 0 0,1 0-1 0 0,-1-1 1 0 0,1 1 0 0 0,-1 0-1 0 0,1 0 1 0 0,-1-1-1 0 0,1 1 1 0 0,-1 0-1 0 0,1 0 1 0 0,-1 0-1 0 0,1 0 1 0 0,-1 0-1 0 0,1 0 1 0 0,-1 0-1 0 0,0 0 1 0 0,1 0-1 0 0,-1 0 1 0 0,1 0-1 0 0,-2 0 1 0 0,0 0 267 0 0,0-1 0 0 0,-1 1 1 0 0,1 0-1 0 0,0 0 0 0 0,-1 0 0 0 0,1 1 1 0 0,0-1-1 0 0,0 0 0 0 0,-1 1 0 0 0,-2 1 0 0 0,8 0-10 0 0,1 1-1 0 0,-1 0 1 0 0,0 0-1 0 0,0 0 0 0 0,0 1 1 0 0,4 5-1 0 0,4 16 112 0 0,0 1-1 0 0,-2 0 0 0 0,11 52 0 0 0,-7-19-1360 0 0,-2 1-1 0 0,5 97 0 0 0,-17-119-989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3.943"/>
    </inkml:context>
    <inkml:brush xml:id="br0">
      <inkml:brushProperty name="width" value="0.1" units="cm"/>
      <inkml:brushProperty name="height" value="0.1" units="cm"/>
      <inkml:brushProperty name="color" value="#F6630D"/>
    </inkml:brush>
  </inkml:definitions>
  <inkml:trace contextRef="#ctx0" brushRef="#br0">121 251 6657 0 0,'-1'-1'21'0'0,"0"0"0"0"0,0 0 0 0 0,0 0 0 0 0,0 0 0 0 0,1 0 0 0 0,-1 0 0 0 0,0 0 0 0 0,0 0 0 0 0,1-1 0 0 0,-1 1 1 0 0,1 0-1 0 0,-1 0 0 0 0,1-1 0 0 0,-1 1 0 0 0,1 0 0 0 0,0-1 0 0 0,-1-1 0 0 0,-7-31 8120 0 0,0 37-7061 0 0,4 8-1069 0 0,1-1 1 0 0,-11 20 0 0 0,8-20-6 0 0,1 0 0 0 0,-6 18-1 0 0,-5 25 28 0 0,-8 29-8 0 0,20-66-22 0 0,2 0 0 0 0,-1 31 0 0 0,3-47-2 0 0,0 0 0 0 0,0 0 0 0 0,0 0-1 0 0,0 0 1 0 0,0 0 0 0 0,0 0 0 0 0,1 0 0 0 0,-1 0 0 0 0,0 0-1 0 0,0 0 1 0 0,0 0 0 0 0,0 0 0 0 0,0 0 0 0 0,0 0-1 0 0,0 0 1 0 0,0 0 0 0 0,0 0 0 0 0,0 0 0 0 0,0 0 0 0 0,0 0-1 0 0,1 0 1 0 0,-1 0 0 0 0,0 0 0 0 0,0 0 0 0 0,0 0-1 0 0,0 0 1 0 0,0 0 0 0 0,0 0 0 0 0,0 0 0 0 0,0 0 0 0 0,0 0-1 0 0,0 1 1 0 0,0-1 0 0 0,0 0 0 0 0,0 0 0 0 0,0 0-1 0 0,0 0 1 0 0,1 0 0 0 0,-1 0 0 0 0,0 0 0 0 0,0 0 0 0 0,0 0-1 0 0,0 0 1 0 0,0 0 0 0 0,0 0 0 0 0,0 0 0 0 0,0 0-1 0 0,0 1 1 0 0,0-1 0 0 0,0 0 0 0 0,0 0 0 0 0,0 0 0 0 0,0 0-1 0 0,0 0 1 0 0,0 0 0 0 0,0 0 0 0 0,0 0 0 0 0,0 0-1 0 0,0 0 1 0 0,0 0 0 0 0,0 1 0 0 0,0-1 0 0 0,-1 0 0 0 0,1 0-1 0 0,6-9 25 0 0,3-11-25 0 0,21-74-213 0 0,12-32 5 0 0,-41 123 207 0 0,55-123-35 0 0,-48 113 21 0 0,0 0 0 0 0,1 0 1 0 0,0 0-1 0 0,1 1 1 0 0,0 1-1 0 0,22-20 0 0 0,-28 28 10 0 0,0 0-1 0 0,1 0 1 0 0,0 0-1 0 0,-1 0 1 0 0,1 1-1 0 0,0 0 0 0 0,0 0 1 0 0,0 0-1 0 0,0 1 1 0 0,1 0-1 0 0,-1 0 0 0 0,8-1 1 0 0,-9 2 4 0 0,0 0 0 0 0,-1 0 0 0 0,1 0 0 0 0,-1 1 0 0 0,1 0 0 0 0,0-1 0 0 0,-1 1 0 0 0,1 1 0 0 0,-1-1 0 0 0,0 0 0 0 0,1 1 0 0 0,-1-1 0 0 0,0 1 0 0 0,0 0 0 0 0,0 0 0 0 0,0 1 0 0 0,0-1 0 0 0,-1 0 0 0 0,4 4 0 0 0,1 3 11 0 0,-1 0 1 0 0,0 1-1 0 0,0 0 1 0 0,0 0 0 0 0,-2 0-1 0 0,1 1 1 0 0,-1-1-1 0 0,3 16 1 0 0,2 12 65 0 0,3 44 1 0 0,1 2-3 0 0,11 17-261 0 0,0-36-3409 0 0,-20-52 719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409"/>
    </inkml:context>
    <inkml:brush xml:id="br0">
      <inkml:brushProperty name="width" value="0.1" units="cm"/>
      <inkml:brushProperty name="height" value="0.1" units="cm"/>
      <inkml:brushProperty name="color" value="#F6630D"/>
    </inkml:brush>
  </inkml:definitions>
  <inkml:trace contextRef="#ctx0" brushRef="#br0">12 25 9669 0 0,'-11'-10'255'0'0,"11"4"442"0"0,0 0 120 0 0,37 4 1704 0 0,5 2-2467 0 0,0 2 0 0 0,50 9-1 0 0,-77-8-51 0 0,0 0 0 0 0,-1 1 0 0 0,1 0 0 0 0,-1 2 0 0 0,0-1 0 0 0,0 2 0 0 0,0 0-1 0 0,-1 0 1 0 0,19 15 0 0 0,-28-19 2 0 0,0 1-1 0 0,0 0 0 0 0,0 0 1 0 0,0 0-1 0 0,-1 0 0 0 0,0 1 1 0 0,1-1-1 0 0,-2 1 0 0 0,1 0 1 0 0,0-1-1 0 0,-1 1 0 0 0,0 1 1 0 0,0-1-1 0 0,-1 0 1 0 0,0 0-1 0 0,1 1 0 0 0,-2-1 1 0 0,1 1-1 0 0,-1-1 0 0 0,0 7 1 0 0,-1-4 12 0 0,0 0-1 0 0,-1 0 1 0 0,0 0 0 0 0,0 0 0 0 0,-1 0 0 0 0,0-1 0 0 0,0 1 0 0 0,-1-1 0 0 0,0 0 0 0 0,0 0 0 0 0,0 0 0 0 0,-12 11 0 0 0,5-6-129 0 0,0 0 1 0 0,-1-1-1 0 0,0-1 1 0 0,-1 0-1 0 0,0-1 1 0 0,0 0-1 0 0,-1-1 1 0 0,-1-1-1 0 0,1 0 1 0 0,-1-1-1 0 0,0 0 1 0 0,0-1-1 0 0,-1-1 1 0 0,-21 3-1 0 0,20-3-530 0 0,15-3 471 0 0,0 0 0 0 0,-1-1 1 0 0,1 1-1 0 0,0-1 0 0 0,0 1 0 0 0,0-1 0 0 0,0 0 0 0 0,0 0 1 0 0,-1 0-1 0 0,1 0 0 0 0,0 0 0 0 0,0 0 0 0 0,0-1 0 0 0,0 1 1 0 0,0-1-1 0 0,-4-1 0 0 0,-2-3-1076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4.419"/>
    </inkml:context>
    <inkml:brush xml:id="br0">
      <inkml:brushProperty name="width" value="0.1" units="cm"/>
      <inkml:brushProperty name="height" value="0.1" units="cm"/>
      <inkml:brushProperty name="color" value="#F6630D"/>
    </inkml:brush>
  </inkml:definitions>
  <inkml:trace contextRef="#ctx0" brushRef="#br0">34 224 7069 0 0,'-3'-4'144'0'0,"-1"1"0"0"0,0-1 0 0 0,1 1 0 0 0,0-1 0 0 0,0 0 0 0 0,0 0 0 0 0,0-1 0 0 0,-3-7 0 0 0,6 11-102 0 0,-1 1 31 0 0,1-1 1 0 0,0 1-1 0 0,0-1 0 0 0,0 1 1 0 0,-1-1-1 0 0,1 0 0 0 0,0 1 1 0 0,0-1-1 0 0,0 1 1 0 0,0-1-1 0 0,0 1 0 0 0,0-1 1 0 0,0 0-1 0 0,0 1 0 0 0,0-1 1 0 0,0 1-1 0 0,1-1 0 0 0,-1 0 1 0 0,0 1-1 0 0,0-1 1 0 0,1 1-1 0 0,-1-1 0 0 0,0 1 1 0 0,0-1-1 0 0,1 1 0 0 0,-1-1 1 0 0,0 1-1 0 0,1-1 1 0 0,-1 1-1 0 0,1 0 0 0 0,-1-1 1 0 0,1 1-1 0 0,-1-1 0 0 0,1 1 1 0 0,-1 0-1 0 0,1 0 1 0 0,-1-1-1 0 0,1 1 0 0 0,-1 0 1 0 0,1 0-1 0 0,-1 0 0 0 0,1-1 1 0 0,0 1-1 0 0,-1 0 1 0 0,1 0-1 0 0,0 0 0 0 0,39-5 447 0 0,-25 4-371 0 0,113-15-147 0 0,181 2 0 0 0,-309 15 47 0 0,0 0 1 0 0,0 0-1 0 0,1 0 1 0 0,-1-1-1 0 0,0 1 1 0 0,-1 0-1 0 0,1 0 1 0 0,0 0-1 0 0,0-1 1 0 0,0 1-1 0 0,0 0 1 0 0,-1 0-1 0 0,1 0 1 0 0,0-1-1 0 0,-1 1 1 0 0,1 0-1 0 0,0 0 1 0 0,-1-1-1 0 0,1 1 1 0 0,-2 0-1 0 0,-3 12 371 0 0,9 36-368 0 0,5 202 92 0 0,-9-249-134 0 0,0 1 0 0 0,0 0 1 0 0,1-1-1 0 0,-1 1 0 0 0,1-1 1 0 0,0 1-1 0 0,-1-1 1 0 0,1 1-1 0 0,0-1 0 0 0,3 4 1 0 0,-4-8-11 0 0,1 0 0 0 0,-1 0 0 0 0,0 0 1 0 0,0-1-1 0 0,0 1 0 0 0,0 0 0 0 0,0 0 0 0 0,-1 0 1 0 0,1 0-1 0 0,-1-1 0 0 0,1 1 0 0 0,-1 0 1 0 0,0 0-1 0 0,-1-2 0 0 0,-2-8-26 0 0,-9-43-10 0 0,3 15 13 0 0,-8-71 1 0 0,17 100 18 0 0,0-1 1 0 0,1 1-1 0 0,0-1 0 0 0,1 0 1 0 0,1 1-1 0 0,0-1 1 0 0,0 1-1 0 0,1 0 0 0 0,1 0 1 0 0,8-20-1 0 0,-8 25 1 0 0,0-1-1 0 0,0 1 0 0 0,1 0 1 0 0,-1 1-1 0 0,2-1 0 0 0,-1 1 1 0 0,0 0-1 0 0,1 0 0 0 0,0 1 1 0 0,0 0-1 0 0,0 0 0 0 0,1 0 0 0 0,-1 1 1 0 0,1 0-1 0 0,0 0 0 0 0,0 0 1 0 0,0 1-1 0 0,0 0 0 0 0,0 1 1 0 0,1-1-1 0 0,-1 1 0 0 0,0 1 1 0 0,1 0-1 0 0,-1 0 0 0 0,1 0 1 0 0,-1 1-1 0 0,0 0 0 0 0,14 3 1 0 0,-18-3 4 0 0,0 0 0 0 0,0 0 1 0 0,0 0-1 0 0,0 1 1 0 0,0-1-1 0 0,0 1 0 0 0,0 0 1 0 0,0-1-1 0 0,-1 1 0 0 0,1 1 1 0 0,-1-1-1 0 0,1 0 1 0 0,-1 1-1 0 0,0-1 0 0 0,0 1 1 0 0,0-1-1 0 0,0 1 1 0 0,-1 0-1 0 0,1 0 0 0 0,-1 0 1 0 0,1 0-1 0 0,-1 0 0 0 0,0 0 1 0 0,0 0-1 0 0,-1 0 1 0 0,1 1-1 0 0,-1-1 0 0 0,1 0 1 0 0,-1 0-1 0 0,0 1 1 0 0,0-1-1 0 0,-1 0 0 0 0,1 1 1 0 0,-2 4-1 0 0,0 0 16 0 0,0 1 1 0 0,-1-1-1 0 0,-1-1 0 0 0,1 1 0 0 0,-1 0 1 0 0,-1-1-1 0 0,1 0 0 0 0,-1 0 0 0 0,0 0 1 0 0,-1 0-1 0 0,1-1 0 0 0,-9 7 0 0 0,5-6-103 0 0,0 1-1 0 0,-1-1 1 0 0,0-1-1 0 0,0 1 1 0 0,-1-2-1 0 0,0 0 1 0 0,-20 7-1 0 0,4 4-1708 0 0,17-11 544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4.773"/>
    </inkml:context>
    <inkml:brush xml:id="br0">
      <inkml:brushProperty name="width" value="0.1" units="cm"/>
      <inkml:brushProperty name="height" value="0.1" units="cm"/>
      <inkml:brushProperty name="color" value="#F6630D"/>
    </inkml:brush>
  </inkml:definitions>
  <inkml:trace contextRef="#ctx0" brushRef="#br0">4 6 9365 0 0,'-4'-1'333'0'0,"10"-1"242"0"0,14 2 418 0 0,25 11 367 0 0,-27-6-997 0 0,1 0-1 0 0,-1-2 1 0 0,1 0-1 0 0,0 0 1 0 0,36-2-1 0 0,106-11-119 0 0,-160 10-290 0 0,-1 1-1 0 0,1-1 1 0 0,0-1 0 0 0,0 1 0 0 0,0 0-1 0 0,0 0 1 0 0,-1 0 0 0 0,1 0-1 0 0,0-1 1 0 0,0 1 0 0 0,0 0-1 0 0,-1-1 1 0 0,1 1 0 0 0,0 0 0 0 0,-1-1-1 0 0,1 1 1 0 0,0-1 0 0 0,-1 1-1 0 0,2-2 1 0 0,-2 1-74 0 0,0 1 0 0 0,0-1 1 0 0,-1 0-1 0 0,1 1 0 0 0,0-1 0 0 0,0 1 0 0 0,0-1 1 0 0,-1 0-1 0 0,1 1 0 0 0,0-1 0 0 0,-1 1 1 0 0,1-1-1 0 0,-1 1 0 0 0,1-1 0 0 0,0 1 0 0 0,-1-1 1 0 0,1 1-1 0 0,-1-1 0 0 0,0 1 0 0 0,1 0 0 0 0,-1-1 1 0 0,1 1-1 0 0,-2-1 0 0 0,-6-3-1321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5.112"/>
    </inkml:context>
    <inkml:brush xml:id="br0">
      <inkml:brushProperty name="width" value="0.1" units="cm"/>
      <inkml:brushProperty name="height" value="0.1" units="cm"/>
      <inkml:brushProperty name="color" value="#F6630D"/>
    </inkml:brush>
  </inkml:definitions>
  <inkml:trace contextRef="#ctx0" brushRef="#br0">43 207 8761 0 0,'0'0'1766'0'0,"-7"-9"-1323"0"0,-21-28-9 0 0,20 28 1829 0 0,16 30-2046 0 0,20 64-4 0 0,-21-64 991 0 0,8-2-1053 0 0,42 56 42 0 0,-43-56 800 0 0,2-20-917 0 0,36-5-61 0 0,0-3 0 0 0,52-15 0 0 0,-97 22-14 0 0,-1 0 0 0 0,1 0 0 0 0,-1-1 0 0 0,0 0 1 0 0,0 0-1 0 0,0 0 0 0 0,0-1 0 0 0,8-6 0 0 0,-2 0-4 0 0,-2 3 2 0 0,0-1-1 0 0,-1 0 1 0 0,0-1 0 0 0,0 0-1 0 0,-1 0 1 0 0,0-1-1 0 0,-1 0 1 0 0,0 0 0 0 0,0-1-1 0 0,9-22 1 0 0,-13 28-3 0 0,-1-1 1 0 0,0 0-1 0 0,-1-1 1 0 0,1 1-1 0 0,-1 0 1 0 0,0 0-1 0 0,0 0 1 0 0,-1-1-1 0 0,0 1 1 0 0,0 0-1 0 0,-1-1 1 0 0,1 1-1 0 0,-1 0 1 0 0,-1-1-1 0 0,1 1 1 0 0,-1 0-1 0 0,0 0 1 0 0,-1 0-1 0 0,1 1 1 0 0,-1-1-1 0 0,0 0 1 0 0,0 1-1 0 0,-5-6 1 0 0,4 8-33 0 0,1-1 0 0 0,-1 1 0 0 0,0 0 1 0 0,0 0-1 0 0,0 0 0 0 0,0 1 0 0 0,-1-1 0 0 0,1 1 1 0 0,-1 0-1 0 0,1 1 0 0 0,-1-1 0 0 0,0 1 0 0 0,0-1 1 0 0,0 2-1 0 0,0-1 0 0 0,1 0 0 0 0,-1 1 0 0 0,-5 0 0 0 0,4 0-116 0 0,1 0-1 0 0,0 1 1 0 0,-1-1-1 0 0,1 1 1 0 0,0 0-1 0 0,0 0 1 0 0,0 1-1 0 0,-1 0 1 0 0,2 0-1 0 0,-1 0 0 0 0,0 0 1 0 0,0 1-1 0 0,1 0 1 0 0,-1 0-1 0 0,1 0 1 0 0,-8 7-1 0 0,12-9 64 0 0,-1-1-1 0 0,0 1 1 0 0,1 0-1 0 0,-1-1 1 0 0,1 1-1 0 0,-1 0 1 0 0,1 0-1 0 0,-1 0 1 0 0,1-1-1 0 0,0 1 1 0 0,-1 0-1 0 0,1 0 1 0 0,0 0 0 0 0,-1 0-1 0 0,1 0 1 0 0,0 0-1 0 0,0 0 1 0 0,0-1-1 0 0,0 1 1 0 0,0 0-1 0 0,0 0 1 0 0,1 2-1 0 0,13 17-2539 0 0,-8-11 1408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5.593"/>
    </inkml:context>
    <inkml:brush xml:id="br0">
      <inkml:brushProperty name="width" value="0.1" units="cm"/>
      <inkml:brushProperty name="height" value="0.1" units="cm"/>
      <inkml:brushProperty name="color" value="#F6630D"/>
    </inkml:brush>
  </inkml:definitions>
  <inkml:trace contextRef="#ctx0" brushRef="#br0">0 54 8201 0 0,'14'-28'1367'0'0,"-6"11"2239"0"0,0 21-3250 0 0,-4-3-329 0 0,0 1-1 0 0,-1 0 1 0 0,1 0 0 0 0,0 0 0 0 0,-1 1-1 0 0,0-1 1 0 0,0 1 0 0 0,1 0 0 0 0,-2 0-1 0 0,1 0 1 0 0,0 0 0 0 0,-1 0 0 0 0,1 1-1 0 0,-1-1 1 0 0,2 5 0 0 0,4 7-2 0 0,-1 1-1 0 0,7 20 1 0 0,-12-30 1 0 0,6 16 22 0 0,-1 0 0 0 0,-1 0 0 0 0,-1 1 0 0 0,-1 0 0 0 0,-1 0 1 0 0,0 29-1 0 0,-3-51-37 0 0,0 0 1 0 0,0 0-1 0 0,-1 0 1 0 0,1 1-1 0 0,-1-1 1 0 0,1 0-1 0 0,-1 0 1 0 0,1 0-1 0 0,-1 0 1 0 0,0 0-1 0 0,1 0 1 0 0,-1 0-1 0 0,0 0 1 0 0,0 0 0 0 0,0 0-1 0 0,0 0 1 0 0,0-1-1 0 0,0 1 1 0 0,0 0-1 0 0,0-1 1 0 0,0 1-1 0 0,0 0 1 0 0,0-1-1 0 0,0 0 1 0 0,0 1-1 0 0,-1-1 1 0 0,1 0-1 0 0,0 1 1 0 0,0-1-1 0 0,0 0 1 0 0,-1 0-1 0 0,-1 0 1 0 0,-4 1 38 0 0,-1-1-1 0 0,0 0 1 0 0,-14-1-1 0 0,22 1-45 0 0,-1-1 0 0 0,1 1-1 0 0,-1 0 1 0 0,1 0 0 0 0,-1 0 0 0 0,1 0-1 0 0,0-1 1 0 0,-1 1 0 0 0,1 0-1 0 0,-1 0 1 0 0,1-1 0 0 0,-1 1-1 0 0,1 0 1 0 0,0-1 0 0 0,-1 1-1 0 0,1 0 1 0 0,-1-1 0 0 0,1 1-1 0 0,0 0 1 0 0,0-1 0 0 0,-1 1 0 0 0,1-1-1 0 0,0 1 1 0 0,0-1 0 0 0,-1 1-1 0 0,1-1 1 0 0,0 1 0 0 0,0-1-1 0 0,0 1 1 0 0,0-1 0 0 0,0 0-1 0 0,3-22 68 0 0,15-22 18 0 0,-18 44-85 0 0,25-43 85 0 0,30-43 0 0 0,-30 49 47 0 0,42-55 775 0 0,-63 92-853 0 0,-3 9-49 0 0,-2 16-48 0 0,1-16 38 0 0,-1 14-85 0 0,0-11-27 0 0,1-1-1 0 0,2 21 1 0 0,-2-28-47 0 0,1-1 1 0 0,0 1 0 0 0,-1-1 0 0 0,1 1 0 0 0,0 0 0 0 0,0-1-1 0 0,0 0 1 0 0,0 1 0 0 0,1-1 0 0 0,-1 0 0 0 0,1 1-1 0 0,-1-1 1 0 0,1 0 0 0 0,0 0 0 0 0,0 0 0 0 0,3 2 0 0 0,-1-1-32 0 0,-4-3 16 0 0,1 1 0 0 0,0 0 0 0 0,-1-1 0 0 0,1 1 0 0 0,0-1-1 0 0,0 1 1 0 0,0-1 0 0 0,0 1 0 0 0,-1-1 0 0 0,1 1 0 0 0,0-1 0 0 0,0 0-1 0 0,0 1 1 0 0,0-1 0 0 0,0 0 0 0 0,0 0 0 0 0,0 0 0 0 0,0 0 0 0 0,0 0-1 0 0,0 0 1 0 0,0 0 0 0 0,0 0 0 0 0,0 0 0 0 0,0 0 0 0 0,0-1 0 0 0,-1 1-1 0 0,1 0 1 0 0,0-1 0 0 0,1 1 0 0 0,3-4-1106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5.953"/>
    </inkml:context>
    <inkml:brush xml:id="br0">
      <inkml:brushProperty name="width" value="0.1" units="cm"/>
      <inkml:brushProperty name="height" value="0.1" units="cm"/>
      <inkml:brushProperty name="color" value="#F6630D"/>
    </inkml:brush>
  </inkml:definitions>
  <inkml:trace contextRef="#ctx0" brushRef="#br0">1 29 8229 0 0,'0'-28'6990'0'0,"7"61"-4030"0"0,-1 0-2539 0 0,2 1 1 0 0,1-1-1 0 0,17 37 1 0 0,13 51-398 0 0,-37-115-172 0 0,-1-1 0 0 0,-1 0 0 0 0,1 1 0 0 0,-1-1 0 0 0,0 1 0 0 0,0-1 0 0 0,-1 1 0 0 0,-1 7 0 0 0,-9 22-3916 0 0,10-26 1984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6.560"/>
    </inkml:context>
    <inkml:brush xml:id="br0">
      <inkml:brushProperty name="width" value="0.1" units="cm"/>
      <inkml:brushProperty name="height" value="0.1" units="cm"/>
      <inkml:brushProperty name="color" value="#F6630D"/>
    </inkml:brush>
  </inkml:definitions>
  <inkml:trace contextRef="#ctx0" brushRef="#br0">114 160 7681 0 0,'10'-10'61'0'0,"-9"10"-35"0"0,-1 0 1 0 0,0 0-1 0 0,1 0 0 0 0,-1 0 0 0 0,0-1 1 0 0,0 1-1 0 0,1 0 0 0 0,-1 0 0 0 0,0 0 0 0 0,1 0 1 0 0,-1-1-1 0 0,0 1 0 0 0,0 0 0 0 0,1 0 1 0 0,-1-1-1 0 0,0 1 0 0 0,0 0 0 0 0,0 0 1 0 0,0-1-1 0 0,1 1 0 0 0,-1 0 0 0 0,0-1 0 0 0,0 1 1 0 0,0 0-1 0 0,0-1 0 0 0,0 1 0 0 0,0 0 1 0 0,0-1-1 0 0,0 1 0 0 0,0 0 0 0 0,0 0 0 0 0,0-1 1 0 0,0 1-1 0 0,0 0 0 0 0,0-1 0 0 0,0 1 1 0 0,0 0-1 0 0,0-1 0 0 0,0 1 0 0 0,0-1 0 0 0,-24-8 4219 0 0,23 9-4124 0 0,0-1 0 0 0,0 0 0 0 0,0 1 0 0 0,0-1 0 0 0,0 0-1 0 0,0 1 1 0 0,0-1 0 0 0,1 0 0 0 0,-1 0 0 0 0,0 0 0 0 0,1 0 0 0 0,-1 0 0 0 0,0 0 0 0 0,1 0 0 0 0,-1 0 0 0 0,1 0 0 0 0,0 0 0 0 0,-1 0 0 0 0,1 0 0 0 0,0 0-1 0 0,-1 0 1 0 0,1 0 0 0 0,0-1 0 0 0,0 1 0 0 0,0-1 0 0 0,1-1-8 0 0,-1 1-1 0 0,1-1 1 0 0,0 1 0 0 0,0-1-1 0 0,0 1 1 0 0,0 0 0 0 0,0-1-1 0 0,1 1 1 0 0,-1 0 0 0 0,4-4-1 0 0,2-2-9 0 0,0 1 0 0 0,1 0 0 0 0,0 0 0 0 0,15-10 0 0 0,-15 13-111 0 0,1 0 0 0 0,-1 0 0 0 0,1 1 0 0 0,0 0 0 0 0,-1 0 0 0 0,1 1 0 0 0,1 0 0 0 0,-1 0 0 0 0,0 1 1 0 0,0 1-1 0 0,0-1 0 0 0,19 3 0 0 0,-23-2 3 0 0,0 1 1 0 0,-1 0 0 0 0,1 0-1 0 0,0 0 1 0 0,0 1 0 0 0,0-1-1 0 0,-1 1 1 0 0,1 0-1 0 0,-1 0 1 0 0,0 1 0 0 0,1-1-1 0 0,-1 1 1 0 0,0 0-1 0 0,-1 0 1 0 0,1 0 0 0 0,0 1-1 0 0,-1 0 1 0 0,0-1 0 0 0,0 1-1 0 0,0 0 1 0 0,0 0-1 0 0,-1 1 1 0 0,1-1 0 0 0,-1 0-1 0 0,3 9 1 0 0,-5-10 5 0 0,1 0 1 0 0,0 0-1 0 0,-1 0 0 0 0,0 0 1 0 0,1 0-1 0 0,-1 0 1 0 0,0 0-1 0 0,-1 0 0 0 0,1 0 1 0 0,-1 0-1 0 0,1 0 0 0 0,-1 0 1 0 0,0 0-1 0 0,0 0 1 0 0,0 0-1 0 0,-2 3 0 0 0,0-1 5 0 0,0-1 0 0 0,0 1 0 0 0,0-1 0 0 0,-1 0-1 0 0,0 0 1 0 0,0 0 0 0 0,0 0 0 0 0,-6 4-1 0 0,-4 1 12 0 0,-1-1-1 0 0,1 0 1 0 0,-2 0-1 0 0,-29 9 1 0 0,-31 4 30 0 0,66-19-77 0 0,16-3-45 0 0,1 0 61 0 0,1 1 0 0 0,-1 0 0 0 0,0 0 0 0 0,0 1 0 0 0,0 0 0 0 0,11 3 0 0 0,-9-3 25 0 0,11 3 26 0 0,0 1-1 0 0,34 13 0 0 0,-46-15-16 0 0,-1 1 0 0 0,1 0-1 0 0,0 0 1 0 0,-1 0 0 0 0,0 1-1 0 0,0 1 1 0 0,0-1 0 0 0,-1 1 0 0 0,8 8-1 0 0,-13-13-16 0 0,0 0 0 0 0,-1 0 0 0 0,1-1 0 0 0,0 1 0 0 0,0 0 0 0 0,-1 0 0 0 0,1 0 0 0 0,-1 0 0 0 0,1 1 0 0 0,-1-1 0 0 0,1 0 0 0 0,-1 0 0 0 0,0 0-1 0 0,1 0 1 0 0,-1 0 0 0 0,0 0 0 0 0,0 1 0 0 0,0-1 0 0 0,0 0 0 0 0,0 0 0 0 0,0 0 0 0 0,0 1 0 0 0,0-1 0 0 0,-1 0 0 0 0,1 0 0 0 0,0 0 0 0 0,-1 0 0 0 0,1 0 0 0 0,-1 0-1 0 0,1 0 1 0 0,-1 0 0 0 0,1 0 0 0 0,-1 0 0 0 0,0 0 0 0 0,1 0 0 0 0,-1 0 0 0 0,0 0 0 0 0,0 0 0 0 0,0 0 0 0 0,0-1 0 0 0,0 1 0 0 0,0 0 0 0 0,0-1 0 0 0,0 1 0 0 0,0-1 0 0 0,0 1-1 0 0,0-1 1 0 0,-1 1 0 0 0,-7 2 3 0 0,1 0 0 0 0,0 0 0 0 0,-1-1 0 0 0,0 0 0 0 0,-8 0 0 0 0,-10 1-210 0 0,1-2 1 0 0,-1-1-1 0 0,-36-4 0 0 0,-78-19-3101 0 0,125 21 2710 0 0,-23-5-1083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7.053"/>
    </inkml:context>
    <inkml:brush xml:id="br0">
      <inkml:brushProperty name="width" value="0.1" units="cm"/>
      <inkml:brushProperty name="height" value="0.1" units="cm"/>
      <inkml:brushProperty name="color" value="#F6630D"/>
    </inkml:brush>
  </inkml:definitions>
  <inkml:trace contextRef="#ctx0" brushRef="#br0">22 129 7645 0 0,'0'0'22'0'0,"-1"-1"0"0"0,1 1 1 0 0,-1 0-1 0 0,0-1 0 0 0,1 1 1 0 0,-1-1-1 0 0,1 1 1 0 0,-1-1-1 0 0,1 1 0 0 0,0-1 1 0 0,-1 1-1 0 0,1-1 0 0 0,-1 1 1 0 0,1-1-1 0 0,0 0 0 0 0,-1 1 1 0 0,1-1-1 0 0,0 0 0 0 0,0 1 1 0 0,0-1-1 0 0,-1 0 1 0 0,1 1-1 0 0,0-1 0 0 0,0 0 1 0 0,0 1-1 0 0,0-1 0 0 0,0 0 1 0 0,0 1-1 0 0,0-1 0 0 0,1 0 1 0 0,-1 1-1 0 0,0-1 0 0 0,1-1 1 0 0,-1 1 66 0 0,0 0 0 0 0,0 0 0 0 0,1 0 1 0 0,-1 0-1 0 0,0-1 0 0 0,0 1 0 0 0,0 0 0 0 0,0 0 0 0 0,0 0 1 0 0,-1 0-1 0 0,1 0 0 0 0,0 0 0 0 0,0-1 0 0 0,-1 1 1 0 0,1 0-1 0 0,-1 0 0 0 0,1 0 0 0 0,-1 0 0 0 0,1 0 0 0 0,-2-1 1 0 0,1 0 15 0 0,0 0 0 0 0,0 1 0 0 0,0-1 0 0 0,0 0 0 0 0,0 0 0 0 0,0 0 0 0 0,0 1 0 0 0,1-1 0 0 0,-1 0 0 0 0,1 0 0 0 0,0 0 0 0 0,-1 0 0 0 0,1 0 0 0 0,0 0 0 0 0,0 0 0 0 0,0 0 0 0 0,0 0 0 0 0,1 0 0 0 0,-1 0 0 0 0,1 0 1 0 0,-1 0-1 0 0,1 0 0 0 0,-1 0 0 0 0,1 1 0 0 0,0-1 0 0 0,0 0 0 0 0,0 0 0 0 0,0 1 0 0 0,0-1 0 0 0,1 0 0 0 0,-1 1 0 0 0,0-1 0 0 0,1 1 0 0 0,-1 0 0 0 0,1-1 0 0 0,-1 1 0 0 0,1 0 0 0 0,0 0 0 0 0,2-1 0 0 0,8-2-49 0 0,0 1-1 0 0,0 1 0 0 0,0 0 1 0 0,0 1-1 0 0,0 0 0 0 0,0 1 1 0 0,0 0-1 0 0,0 1 0 0 0,0 0 1 0 0,0 1-1 0 0,0 1 0 0 0,0-1 1 0 0,0 2-1 0 0,-1 0 0 0 0,0 0 1 0 0,0 1-1 0 0,0 0 0 0 0,0 1 1 0 0,-1 1-1 0 0,0-1 0 0 0,13 12 1 0 0,-21-16-51 0 0,1 1 1 0 0,0-1-1 0 0,-1 1 0 0 0,1 0 1 0 0,-1 0-1 0 0,0 0 1 0 0,0 0-1 0 0,0 0 0 0 0,-1 0 1 0 0,1 1-1 0 0,-1-1 1 0 0,1 1-1 0 0,-1-1 0 0 0,0 1 1 0 0,-1-1-1 0 0,1 1 1 0 0,0-1-1 0 0,-1 1 0 0 0,0 0 1 0 0,0-1-1 0 0,0 1 1 0 0,-1 0-1 0 0,1-1 0 0 0,-1 1 1 0 0,1 0-1 0 0,-1-1 1 0 0,-1 1-1 0 0,1-1 0 0 0,0 0 1 0 0,-1 1-1 0 0,1-1 1 0 0,-1 0-1 0 0,0 0 0 0 0,0 0 1 0 0,-5 5-1 0 0,-2 3 14 0 0,-1-1-1 0 0,0 0 0 0 0,-1-1 1 0 0,0 0-1 0 0,0-1 1 0 0,-1 0-1 0 0,0-1 0 0 0,-13 7 1 0 0,-12 2 4 0 0,-64 18 1 0 0,70-25-21 0 0,31-9 0 0 0,0 0 0 0 0,0 0-1 0 0,0 0 1 0 0,0 0-1 0 0,0 0 1 0 0,0 0-1 0 0,0 0 1 0 0,0 0-1 0 0,0 0 1 0 0,0 0-1 0 0,1 0 1 0 0,-1 0-1 0 0,0 1 1 0 0,0-1-1 0 0,0 0 1 0 0,0 0-1 0 0,0 0 1 0 0,0 0-1 0 0,0 0 1 0 0,0 0-1 0 0,0 0 1 0 0,0 0 0 0 0,0 0-1 0 0,0 0 1 0 0,0 0-1 0 0,0 0 1 0 0,0 0-1 0 0,0 0 1 0 0,0 0-1 0 0,0 0 1 0 0,0 0-1 0 0,0 0 1 0 0,0 0-1 0 0,0 0 1 0 0,0 0-1 0 0,0 0 1 0 0,0 1-1 0 0,0-1 1 0 0,0 0-1 0 0,0 0 1 0 0,0 0-1 0 0,0 0 1 0 0,0 0 0 0 0,0 0-1 0 0,0 0 1 0 0,0 0-1 0 0,0 0 1 0 0,0 0-1 0 0,0 0 1 0 0,10 2 73 0 0,14-1 35 0 0,31-2-873 0 0,1-3 0 0 0,-1-2 1 0 0,93-23-1 0 0,-124 22-694 0 0,0-2-213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27.394"/>
    </inkml:context>
    <inkml:brush xml:id="br0">
      <inkml:brushProperty name="width" value="0.1" units="cm"/>
      <inkml:brushProperty name="height" value="0.1" units="cm"/>
      <inkml:brushProperty name="color" value="#F6630D"/>
    </inkml:brush>
  </inkml:definitions>
  <inkml:trace contextRef="#ctx0" brushRef="#br0">64 36 8329 0 0,'-6'-11'134'0'0,"5"9"-22"0"0,1 1 0 0 0,-1 0 1 0 0,1-1-1 0 0,-1 1 0 0 0,0 0 0 0 0,0-1 0 0 0,1 1 1 0 0,-1 0-1 0 0,0 0 0 0 0,0 0 0 0 0,0 0 1 0 0,0 0-1 0 0,-1 0 0 0 0,1 0 0 0 0,0 0 0 0 0,0 0 1 0 0,0 0-1 0 0,-1 1 0 0 0,1-1 0 0 0,0 0 0 0 0,-1 1 1 0 0,1-1-1 0 0,-1 1 0 0 0,-1-1 0 0 0,-26 3 3864 0 0,32 0-3706 0 0,-1 0 1 0 0,1 0-1 0 0,0 0 1 0 0,0 0-1 0 0,-1 1 0 0 0,1-1 1 0 0,-1 1-1 0 0,0 0 1 0 0,0 0-1 0 0,3 4 1 0 0,-2-2-22 0 0,13 17 26 0 0,-1 2 1 0 0,-1-1-1 0 0,-1 2 0 0 0,12 33 0 0 0,-18-39-912 0 0,-1 1 0 0 0,-1-1 0 0 0,4 36 0 0 0,-7-10-1114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1.733"/>
    </inkml:context>
    <inkml:brush xml:id="br0">
      <inkml:brushProperty name="width" value="0.1" units="cm"/>
      <inkml:brushProperty name="height" value="0.1" units="cm"/>
      <inkml:brushProperty name="color" value="#F6630D"/>
    </inkml:brush>
  </inkml:definitions>
  <inkml:trace contextRef="#ctx0" brushRef="#br0">794 18 5909 0 0,'0'-1'45'0'0,"0"1"0"0"0,0-1 1 0 0,0 1-1 0 0,0 0 1 0 0,0-1-1 0 0,0 1 0 0 0,0 0 1 0 0,0-1-1 0 0,0 1 1 0 0,-1-1-1 0 0,1 1 1 0 0,0 0-1 0 0,0-1 0 0 0,0 1 1 0 0,0 0-1 0 0,-1-1 1 0 0,1 1-1 0 0,0 0 1 0 0,0-1-1 0 0,-1 1 0 0 0,1 0 1 0 0,0 0-1 0 0,-1-1 1 0 0,1 1-1 0 0,0 0 0 0 0,0 0 1 0 0,-1 0-1 0 0,1-1 1 0 0,-1 1-1 0 0,1 0 1 0 0,-1 0 245 0 0,13-1 339 0 0,3-3-75 0 0,3 1-53 0 0,-18 3-488 0 0,1 1 0 0 0,0-1 1 0 0,-1 1-1 0 0,1-1 0 0 0,-1 1 1 0 0,1-1-1 0 0,-1 1 1 0 0,1-1-1 0 0,-1 1 0 0 0,1-1 1 0 0,-1 1-1 0 0,0-1 0 0 0,1 1 1 0 0,-1 0-1 0 0,0-1 1 0 0,0 1-1 0 0,1 0 0 0 0,-1-1 1 0 0,0 1-1 0 0,0 0 1 0 0,0 0-1 0 0,0-1 0 0 0,0 1 1 0 0,0 0-1 0 0,0-1 0 0 0,0 1 1 0 0,0 0-1 0 0,0 1 1 0 0,-1 3 43 0 0,-1-1 1 0 0,1 1 0 0 0,-1 0-1 0 0,0 0 1 0 0,0-1 0 0 0,0 1 0 0 0,0-1-1 0 0,-1 0 1 0 0,0 0 0 0 0,-3 4-1 0 0,-4 8 42 0 0,-14 29 91 0 0,18-34-158 0 0,0 1 0 0 0,0 0 1 0 0,-1-1-1 0 0,0-1 0 0 0,-13 15 1 0 0,-3-4-25 0 0,-1 0 0 0 0,0-2 1 0 0,-1-1-1 0 0,-2-1 0 0 0,1-2 1 0 0,-2 0-1 0 0,0-2 1 0 0,-54 18-1 0 0,6-9-21 0 0,-2-3 0 0 0,-96 11 0 0 0,137-26 37 0 0,-39 1-1 0 0,137-20 296 0 0,-47 14-337 0 0,14-3 33 0 0,-26 4-25 0 0,-1 0 1 0 0,0 0-1 0 0,0-1 0 0 0,1 1 1 0 0,-1-1-1 0 0,0 1 0 0 0,0-1 1 0 0,0 0-1 0 0,0 1 0 0 0,0-1 1 0 0,0 0-1 0 0,0 0 0 0 0,0 1 0 0 0,0-1 1 0 0,0 0-1 0 0,2-2 0 0 0,3-17-2691 0 0,-4 15 1681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2.061"/>
    </inkml:context>
    <inkml:brush xml:id="br0">
      <inkml:brushProperty name="width" value="0.1" units="cm"/>
      <inkml:brushProperty name="height" value="0.1" units="cm"/>
      <inkml:brushProperty name="color" value="#F6630D"/>
    </inkml:brush>
  </inkml:definitions>
  <inkml:trace contextRef="#ctx0" brushRef="#br0">120 64 5541 0 0,'0'-6'119'0'0,"1"0"0"0"0,-1 1 0 0 0,2-1 0 0 0,-1 0 0 0 0,1 1 0 0 0,-1-1 1 0 0,2 1-1 0 0,-1 0 0 0 0,5-8 0 0 0,-7 13-83 0 0,1 0 0 0 0,-1 0-1 0 0,0 1 1 0 0,0-1 0 0 0,1 0 0 0 0,-1 1 0 0 0,0-1-1 0 0,0 0 1 0 0,1 1 0 0 0,-1-1 0 0 0,0 0 0 0 0,0 1 0 0 0,0-1-1 0 0,1 1 1 0 0,-1-1 0 0 0,0 0 0 0 0,0 1 0 0 0,0-1-1 0 0,0 1 1 0 0,0-1 0 0 0,0 0 0 0 0,0 1 0 0 0,0-1 0 0 0,0 1-1 0 0,0-1 1 0 0,0 0 0 0 0,0 1 0 0 0,-1 0 0 0 0,2 18 143 0 0,-2 2-60 0 0,0 0 0 0 0,-2 0 0 0 0,-1 0 1 0 0,0 0-1 0 0,-1 0 0 0 0,-13 30 0 0 0,2-14-78 0 0,-1-1 0 0 0,-34 51 0 0 0,43-75-36 0 0,6-10-4 0 0,0 0 0 0 0,0 1 0 0 0,1-1 0 0 0,-1 1 0 0 0,1-1 0 0 0,0 1 0 0 0,-2 4 0 0 0,3-7 7 0 0,0 1 0 0 0,0 0 0 0 0,0 0 0 0 0,0 0 0 0 0,0 0 0 0 0,0 0 0 0 0,0 0 0 0 0,1 0-1 0 0,-1 0 1 0 0,0-1 0 0 0,1 1 0 0 0,-1 0 0 0 0,0 0 0 0 0,1 0 0 0 0,-1-1 0 0 0,1 1 0 0 0,-1 0 0 0 0,1 0-1 0 0,-1-1 1 0 0,1 1 0 0 0,0 0 0 0 0,-1-1 0 0 0,1 1 0 0 0,0-1 0 0 0,0 1 0 0 0,-1-1 0 0 0,1 1 0 0 0,1 0-1 0 0,8 3 60 0 0,0 0 0 0 0,0 0 0 0 0,0-1 0 0 0,0 0-1 0 0,22 2 1 0 0,3 2-131 0 0,25 7-663 0 0,-28-5 33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7.954"/>
    </inkml:context>
    <inkml:brush xml:id="br0">
      <inkml:brushProperty name="width" value="0.1" units="cm"/>
      <inkml:brushProperty name="height" value="0.1" units="cm"/>
      <inkml:brushProperty name="color" value="#F6630D"/>
    </inkml:brush>
  </inkml:definitions>
  <inkml:trace contextRef="#ctx0" brushRef="#br0">1 74 6313 0 0,'34'-67'1684'0'0,"-34"67"-1659"0"0,0 0 0 0 0,0 0 0 0 0,0 0 0 0 0,0-1 0 0 0,0 1 0 0 0,0 0 0 0 0,0 0 0 0 0,0 0 0 0 0,0-1 0 0 0,0 1 0 0 0,0 0 0 0 0,0 0 0 0 0,0 0 0 0 0,0-1 0 0 0,0 1 0 0 0,0 0 0 0 0,0 0 0 0 0,0 0 0 0 0,0 0 0 0 0,0-1 0 0 0,0 1 0 0 0,0 0 0 0 0,0 0 0 0 0,0 0 0 0 0,0-1 0 0 0,0 1 0 0 0,0 0 0 0 0,0 0 0 0 0,0 0 0 0 0,-1 0 0 0 0,1-1 0 0 0,0 1 0 0 0,0 0 0 0 0,0 0 0 0 0,0 0 0 0 0,0 0 0 0 0,-1 0 0 0 0,1 0 0 0 0,0 0 0 0 0,0-1 0 0 0,-1 1-19 0 0,1 1 1 0 0,0-1-1 0 0,0 0 1 0 0,0 0-1 0 0,-1 0 1 0 0,1 0-1 0 0,0 1 0 0 0,0-1 1 0 0,0 0-1 0 0,0 0 1 0 0,-1 0-1 0 0,1 1 1 0 0,0-1-1 0 0,0 0 1 0 0,0 0-1 0 0,0 1 0 0 0,0-1 1 0 0,0 0-1 0 0,0 0 1 0 0,0 1-1 0 0,0-1 1 0 0,-1 0-1 0 0,1 0 0 0 0,0 1 1 0 0,0-1-1 0 0,0 0 1 0 0,1 0-1 0 0,-1 1 1 0 0,0-1-1 0 0,0 0 1 0 0,0 0-1 0 0,0 1 0 0 0,0-1 1 0 0,0 0-1 0 0,0 0 1 0 0,0 1-1 0 0,0-1 1 0 0,1 0-1 0 0,-1 1 1 0 0,4 19 247 0 0,-1 2 1 0 0,1 29 0 0 0,-1-14 26 0 0,16 278 981 0 0,-1-25-311 0 0,-16-259-854 0 0,44 583 1013 0 0,1-165-1004 0 0,-46-440-107 0 0,0-3 6 0 0,0 1 1 0 0,0-1-1 0 0,0 0 1 0 0,1 0-1 0 0,-1 1 0 0 0,2-1 1 0 0,-1 0-1 0 0,1 0 0 0 0,-1-1 1 0 0,2 1-1 0 0,4 7 1 0 0,-7-13-7 0 0,0 1 0 0 0,0 0 0 0 0,0-1 1 0 0,0 1-1 0 0,1-1 0 0 0,-1 0 1 0 0,0 1-1 0 0,0-1 0 0 0,0 0 0 0 0,1 1 1 0 0,-1-1-1 0 0,0 0 0 0 0,0 0 1 0 0,1 0-1 0 0,-1 0 0 0 0,0 0 0 0 0,0-1 1 0 0,0 1-1 0 0,1 0 0 0 0,0-1 1 0 0,29-10-29 0 0,-19 6 24 0 0,86-25 4 0 0,1 4 1 0 0,1 5-1 0 0,1 4 1 0 0,132-5-1 0 0,413 23 33 0 0,65 38 437 0 0,248 6 1036 0 0,-921-45-1409 0 0,-7 2 31 0 0,-1-2 0 0 0,1-1 0 0 0,-1-2 0 0 0,34-6 0 0 0,-63 9-122 0 0,-1 0 0 0 0,0-1-1 0 0,0 1 1 0 0,1 0 0 0 0,-1 0-1 0 0,0 0 1 0 0,0 0 0 0 0,0 0-1 0 0,1 0 1 0 0,-1 0 0 0 0,0-1-1 0 0,0 1 1 0 0,0 0 0 0 0,1 0-1 0 0,-1 0 1 0 0,0-1 0 0 0,0 1-1 0 0,0 0 1 0 0,0 0 0 0 0,1 0-1 0 0,-1-1 1 0 0,0 1 0 0 0,0 0-1 0 0,0 0 1 0 0,0-1 0 0 0,0 1-1 0 0,0 0 1 0 0,0 0 0 0 0,0-1 0 0 0,0 1-1 0 0,0 0 1 0 0,0 0 0 0 0,0-1-1 0 0,0 1 1 0 0,0 0 0 0 0,0 0-1 0 0,0-1 1 0 0,0 1 0 0 0,0 0-1 0 0,0 0 1 0 0,0-1 0 0 0,0 1-1 0 0,-1 0 1 0 0,1 0 0 0 0,0 0-1 0 0,0-1 1 0 0,0 1 0 0 0,0 0-1 0 0,0 0 1 0 0,-1 0 0 0 0,1-1-1 0 0,0 1 1 0 0,0 0 0 0 0,0 0-1 0 0,-1 0 1 0 0,1 0 0 0 0,0 0-1 0 0,0-1 1 0 0,-1 1 0 0 0,1 0 0 0 0,0 0-1 0 0,0 0 1 0 0,-1 0 0 0 0,1 0-1 0 0,-16-10-127 0 0,-23-7-457 0 0,-124-47-4010 0 0,111 48 2916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4.040"/>
    </inkml:context>
    <inkml:brush xml:id="br0">
      <inkml:brushProperty name="width" value="0.1" units="cm"/>
      <inkml:brushProperty name="height" value="0.1" units="cm"/>
      <inkml:brushProperty name="color" value="#F6630D"/>
    </inkml:brush>
  </inkml:definitions>
  <inkml:trace contextRef="#ctx0" brushRef="#br0">1852 83 6533 0 0,'-19'-11'-20'0'0,"-1"1"1"0"0,1 1 0 0 0,-2 1 0 0 0,1 1 0 0 0,-1 1 0 0 0,0 0-1 0 0,-28-3 1 0 0,-156-6 842 0 0,157 14-522 0 0,-335 4 1532 0 0,311 0-1416 0 0,1 3-1 0 0,0 3 0 0 0,0 3 1 0 0,-116 35-1 0 0,153-35-308 0 0,0 1 0 0 0,1 2 0 0 0,0 1 0 0 0,2 2 0 0 0,0 1-1 0 0,1 1 1 0 0,1 1 0 0 0,1 2 0 0 0,1 1 0 0 0,1 1 0 0 0,-30 37-1 0 0,34-34-73 0 0,2 1-1 0 0,0 0 0 0 0,2 2 0 0 0,1 0 0 0 0,2 2 0 0 0,-20 57 1 0 0,31-75-24 0 0,1-1 0 0 0,0 1 0 0 0,1-1 0 0 0,1 1 0 0 0,0 0 0 0 0,1 0 0 0 0,0 0 0 0 0,4 17 0 0 0,-2-22 1 0 0,0 1 0 0 0,1-1 0 0 0,1-1 1 0 0,-1 1-1 0 0,2 0 0 0 0,-1-1 0 0 0,1 0 0 0 0,1 0 0 0 0,-1 0 0 0 0,2-1 1 0 0,-1 1-1 0 0,14 12 0 0 0,-4-8 4 0 0,-1-1 0 0 0,2 0 0 0 0,-1-1 0 0 0,2-1 0 0 0,-1-1 0 0 0,1 0 0 0 0,1-1 0 0 0,26 7 0 0 0,8-1 33 0 0,99 15 0 0 0,-46-18-26 0 0,1-5-1 0 0,0-4 0 0 0,0-5 1 0 0,172-27-1 0 0,-88-5-119 0 0,307-99-1 0 0,-222 31 1 0 0,-231 82 56 0 0,-1-1 0 0 0,-2-3 0 0 0,78-58 0 0 0,-107 72 18 0 0,-1 0 1 0 0,0 0-1 0 0,-1-1 1 0 0,-1-1-1 0 0,0 1 1 0 0,0-2 0 0 0,-1 1-1 0 0,12-27 1 0 0,-17 32 2 0 0,-1-1 1 0 0,0 0 0 0 0,-1 0-1 0 0,1 0 1 0 0,-2 0-1 0 0,1 0 1 0 0,-1 0 0 0 0,-1-1-1 0 0,0 1 1 0 0,0 0-1 0 0,-1-1 1 0 0,0 1 0 0 0,0 0-1 0 0,-1 0 1 0 0,0 0 0 0 0,-6-15-1 0 0,2 12-7 0 0,-1-1 0 0 0,0 1-1 0 0,-1 1 1 0 0,0 0 0 0 0,-1 0 0 0 0,0 0 0 0 0,0 1-1 0 0,-1 1 1 0 0,-1-1 0 0 0,0 2 0 0 0,0-1-1 0 0,0 2 1 0 0,-17-10 0 0 0,-6 0-20 0 0,-1 1 0 0 0,0 2 1 0 0,-61-17-1 0 0,-1 10-9 0 0,1 5-1 0 0,-152-8 1 0 0,128 21-140 0 0,-230 24-1 0 0,301-17-154 0 0,1 3 0 0 0,0 3-1 0 0,1 1 1 0 0,0 2 0 0 0,-69 30-1 0 0,47-12-580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4.764"/>
    </inkml:context>
    <inkml:brush xml:id="br0">
      <inkml:brushProperty name="width" value="0.1" units="cm"/>
      <inkml:brushProperty name="height" value="0.1" units="cm"/>
      <inkml:brushProperty name="color" value="#F6630D"/>
    </inkml:brush>
  </inkml:definitions>
  <inkml:trace contextRef="#ctx0" brushRef="#br0">16 85 5909 0 0,'-2'-4'135'0'0,"0"0"0"0"0,1-1 0 0 0,-1 1 0 0 0,1 0 0 0 0,-1 0 0 0 0,1-1 1 0 0,1 1-1 0 0,-2-7 0 0 0,0-6 919 0 0,2 17-996 0 0,0-1-1 0 0,-1 0 0 0 0,1 1 0 0 0,0-1 0 0 0,0 1 0 0 0,0-1 1 0 0,0 0-1 0 0,0 1 0 0 0,1-1 0 0 0,-1 0 0 0 0,0 1 1 0 0,0-1-1 0 0,0 0 0 0 0,1 1 0 0 0,-1-1 0 0 0,0 1 0 0 0,0-1 1 0 0,1 1-1 0 0,-1-1 0 0 0,0 0 0 0 0,1 1 0 0 0,-1-1 0 0 0,1 1 1 0 0,-1 0-1 0 0,1-1 0 0 0,-1 1 0 0 0,1-1 0 0 0,-1 1 1 0 0,1 0-1 0 0,-1-1 0 0 0,2 1 0 0 0,0-1 8 0 0,1 0-1 0 0,0 0 1 0 0,0 0-1 0 0,0 1 1 0 0,0-1-1 0 0,0 1 1 0 0,5 0-1 0 0,7 0-57 0 0,31 6 0 0 0,-44-6 49 0 0,88 18 200 0 0,-1 4 0 0 0,-1 4 1 0 0,-1 3-1 0 0,130 64 0 0 0,-126-46-15 0 0,-2 4-1 0 0,-3 4 1 0 0,149 125 0 0 0,-169-121-226 0 0,-3 3 1 0 0,-3 2-1 0 0,-2 4 1 0 0,88 135 0 0 0,-122-163-9 0 0,-2 1 0 0 0,-1 1 0 0 0,-3 1 0 0 0,-1 1 0 0 0,13 56 0 0 0,-23-70-9 0 0,-1-1 0 0 0,-2 1 0 0 0,-1 0 0 0 0,-2 0 1 0 0,0 1-1 0 0,-3-1 0 0 0,0 0 0 0 0,-2 0 0 0 0,-8 34 0 0 0,10-55-246 0 0,-1 0 1 0 0,0 0-1 0 0,-1 0 0 0 0,0-1 1 0 0,0 1-1 0 0,0-1 1 0 0,-1 0-1 0 0,-1 0 1 0 0,1-1-1 0 0,-1 1 0 0 0,-1-1 1 0 0,1 0-1 0 0,-1-1 1 0 0,0 0-1 0 0,-1 0 0 0 0,-15 9 1 0 0,7-7-923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5.120"/>
    </inkml:context>
    <inkml:brush xml:id="br0">
      <inkml:brushProperty name="width" value="0.1" units="cm"/>
      <inkml:brushProperty name="height" value="0.1" units="cm"/>
      <inkml:brushProperty name="color" value="#F6630D"/>
    </inkml:brush>
  </inkml:definitions>
  <inkml:trace contextRef="#ctx0" brushRef="#br0">9 22 6785 0 0,'-1'0'9'0'0,"1"0"0"0"0,-1-1 0 0 0,1 1 1 0 0,-1 0-1 0 0,1-1 0 0 0,-1 1 1 0 0,1-1-1 0 0,-1 1 0 0 0,1 0 0 0 0,0-1 1 0 0,-1 1-1 0 0,1-1 0 0 0,0 0 0 0 0,-1 1 1 0 0,1-1-1 0 0,0 1 0 0 0,-1-1 1 0 0,1 1-1 0 0,0-1 0 0 0,0 0 0 0 0,0 1 1 0 0,0-1-1 0 0,0 1 0 0 0,0-1 0 0 0,0 0 1 0 0,0 1-1 0 0,0-1 0 0 0,0 0 1 0 0,0 1-1 0 0,0-1 0 0 0,0 1 0 0 0,0-1 1 0 0,0 0-1 0 0,1 0 0 0 0,0 0 31 0 0,0 1-1 0 0,0 0 1 0 0,0-1-1 0 0,0 1 1 0 0,0 0-1 0 0,0 0 1 0 0,0 0-1 0 0,0 0 1 0 0,0 0-1 0 0,0 0 1 0 0,0 0-1 0 0,0 0 1 0 0,0 0-1 0 0,0 0 1 0 0,0 0-1 0 0,0 0 0 0 0,0 1 1 0 0,0-1-1 0 0,0 1 1 0 0,-1-1-1 0 0,1 0 1 0 0,2 2-1 0 0,15 8 326 0 0,0 0-1 0 0,0 2 1 0 0,30 25-1 0 0,41 48 106 0 0,-63-58-463 0 0,1 0-1 0 0,2-2 1 0 0,41 28 0 0 0,-63-49-2 0 0,0-1 0 0 0,0 1 1 0 0,0-2-1 0 0,1 1 1 0 0,-1-1-1 0 0,1 0 1 0 0,-1-1-1 0 0,1 0 1 0 0,-1 0-1 0 0,1 0 1 0 0,0-1-1 0 0,-1 0 1 0 0,1-1-1 0 0,0 0 0 0 0,-1 0 1 0 0,1 0-1 0 0,-1-1 1 0 0,1 0-1 0 0,-1-1 1 0 0,0 0-1 0 0,0 0 1 0 0,0 0-1 0 0,0-1 1 0 0,0 0-1 0 0,-1 0 0 0 0,0-1 1 0 0,0 0-1 0 0,0 0 1 0 0,0 0-1 0 0,-1-1 1 0 0,0 1-1 0 0,0-1 1 0 0,-1-1-1 0 0,1 1 1 0 0,-1-1-1 0 0,-1 1 0 0 0,4-8 1 0 0,-2-2 358 0 0,1 0 1 0 0,2-18-1 0 0,-5 19 436 0 0,1 0 0 0 0,9-23-1 0 0,-13 38-790 0 0,1 0 0 0 0,-1 0 0 0 0,0 0 0 0 0,0 0 0 0 0,0 0 0 0 0,0 0 0 0 0,0 0-1 0 0,0 0 1 0 0,0 0 0 0 0,0 0 0 0 0,0 0 0 0 0,0 0 0 0 0,0 1 0 0 0,0-1 0 0 0,0 0 0 0 0,0 0 0 0 0,1 0-1 0 0,-1 0 1 0 0,0 0 0 0 0,0 0 0 0 0,0 0 0 0 0,0 0 0 0 0,0 0 0 0 0,0 0 0 0 0,0 0 0 0 0,0 0 0 0 0,0 0-1 0 0,0 0 1 0 0,0 0 0 0 0,1 0 0 0 0,-1 0 0 0 0,0 0 0 0 0,0 0 0 0 0,0 0 0 0 0,0 0 0 0 0,0 0 0 0 0,0 0-1 0 0,0 0 1 0 0,0-1 0 0 0,0 1 0 0 0,0 0 0 0 0,0 0 0 0 0,0 0 0 0 0,1 0 0 0 0,-1 0 0 0 0,0 0 0 0 0,0 0-1 0 0,0 0 1 0 0,0 0 0 0 0,0 0 0 0 0,0 0 0 0 0,0 0 0 0 0,0 0 0 0 0,0 0 0 0 0,0-1 0 0 0,0 1 0 0 0,1 14-243 0 0,-2 20-1329 0 0,-3-15 262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9.191"/>
    </inkml:context>
    <inkml:brush xml:id="br0">
      <inkml:brushProperty name="width" value="0.1" units="cm"/>
      <inkml:brushProperty name="height" value="0.1" units="cm"/>
      <inkml:brushProperty name="color" value="#F6630D"/>
    </inkml:brush>
  </inkml:definitions>
  <inkml:trace contextRef="#ctx0" brushRef="#br0">6 90 6125 0 0,'-1'-4'82'0'0,"-1"-1"0"0"0,1 1 0 0 0,1-1 1 0 0,-1 0-1 0 0,0 0 0 0 0,1 1 1 0 0,0-1-1 0 0,1-6 0 0 0,-1 9-40 0 0,0 0 0 0 0,0 1 1 0 0,1-1-1 0 0,-1 0 0 0 0,1 1 0 0 0,-1-1 0 0 0,1 1 1 0 0,-1-1-1 0 0,1 1 0 0 0,0-1 0 0 0,0 1 0 0 0,0-1 0 0 0,0 1 1 0 0,0 0-1 0 0,0-1 0 0 0,0 1 0 0 0,0 0 0 0 0,0 0 1 0 0,1 0-1 0 0,-1 0 0 0 0,0 0 0 0 0,1 0 0 0 0,-1 0 1 0 0,1 1-1 0 0,-1-1 0 0 0,4-1 0 0 0,5 0 147 0 0,1 1 0 0 0,-1 0-1 0 0,1 0 1 0 0,-1 1 0 0 0,1 0-1 0 0,-1 1 1 0 0,21 3 0 0 0,2 5 510 0 0,36 12 0 0 0,-34-9-286 0 0,190 69 1627 0 0,36 11-548 0 0,938 247 1818 0 0,-145-45-1860 0 0,215 106 314 0 0,-582-179-490 0 0,1560 362 1350 0 0,-1648-484-2112 0 0,-565-94-513 0 0,-22-2 0 0 0,-10-2 5 0 0,-6 0 3 0 0,-9-3-943 0 0,-1 0 0 0 0,1 0-1 0 0,0-1 1 0 0,0-1 0 0 0,-14-5-1 0 0,-8-3-2291 0 0,11 3 671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1:39.608"/>
    </inkml:context>
    <inkml:brush xml:id="br0">
      <inkml:brushProperty name="width" value="0.1" units="cm"/>
      <inkml:brushProperty name="height" value="0.1" units="cm"/>
      <inkml:brushProperty name="color" value="#F6630D"/>
    </inkml:brush>
  </inkml:definitions>
  <inkml:trace contextRef="#ctx0" brushRef="#br0">7168 70 7133 0 0,'8'-47'532'0'0,"-8"46"-513"0"0,1 1 1 0 0,-1-1 0 0 0,0 0 0 0 0,0 0-1 0 0,0 1 1 0 0,0-1 0 0 0,0 0-1 0 0,0 1 1 0 0,0-1 0 0 0,0 0-1 0 0,0 0 1 0 0,0 1 0 0 0,0-1 0 0 0,0 0-1 0 0,-1 1 1 0 0,1-1 0 0 0,0 0-1 0 0,-1 1 1 0 0,1-1 0 0 0,0 0 0 0 0,-1 1-1 0 0,1-1 1 0 0,0 1 0 0 0,-1-1-1 0 0,1 1 1 0 0,-2-2 0 0 0,1 2 16 0 0,-1-1 0 0 0,1 0 0 0 0,0 1 1 0 0,-1-1-1 0 0,1 1 0 0 0,0 0 0 0 0,-1-1 1 0 0,1 1-1 0 0,-1 0 0 0 0,1 0 0 0 0,-1 0 1 0 0,-1 0-1 0 0,-6 1 147 0 0,1 1-1 0 0,0-1 1 0 0,-12 6 0 0 0,-219 86 1897 0 0,61-22-855 0 0,-180 62 808 0 0,-1929 746 3804 0 0,1480-557-4491 0 0,-11-31-67 0 0,-336 53 111 0 0,178-57-717 0 0,905-266-626 0 0,17-5-6 0 0,-1 2-1 0 0,-54 26 1 0 0,149-61-2302 0 0,55-16 1 0 0,-48 21 48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5.902"/>
    </inkml:context>
    <inkml:brush xml:id="br0">
      <inkml:brushProperty name="width" value="0.1" units="cm"/>
      <inkml:brushProperty name="height" value="0.1" units="cm"/>
      <inkml:brushProperty name="color" value="#F6630D"/>
    </inkml:brush>
  </inkml:definitions>
  <inkml:trace contextRef="#ctx0" brushRef="#br0">632 26 5088 0 0,'9'-11'3183'0'0,"-7"0"-1728"0"0,-2 11-1432 0 0,0 0 1 0 0,0 0-1 0 0,0 0 1 0 0,0 0-1 0 0,0 0 1 0 0,0-1-1 0 0,0 1 1 0 0,0 0-1 0 0,0 0 1 0 0,0 0-1 0 0,0 0 1 0 0,0 0-1 0 0,-1-1 1 0 0,1 1-1 0 0,0 0 1 0 0,0 0 0 0 0,0 0-1 0 0,0 0 1 0 0,0 0-1 0 0,0 0 1 0 0,0 0-1 0 0,0-1 1 0 0,-1 1-1 0 0,1 0 1 0 0,0 0-1 0 0,0 0 1 0 0,0 0-1 0 0,0 0 1 0 0,0 0-1 0 0,-1 0 1 0 0,1 0-1 0 0,0 0 1 0 0,0 0 0 0 0,0 0-1 0 0,0 0 1 0 0,0 0-1 0 0,-1 0 1 0 0,1 0-1 0 0,0 0 1 0 0,0 0-1 0 0,0 0 1 0 0,0 0-1 0 0,-1 0 1 0 0,1 0-1 0 0,0 0 1 0 0,0 0-1 0 0,0 0 1 0 0,0 0-1 0 0,0 0 1 0 0,0 1 0 0 0,-1-1-1 0 0,1 0 1 0 0,0 0-1 0 0,0 0 1 0 0,0 0-1 0 0,0 0 1 0 0,0 0-1 0 0,0 0 1 0 0,0 1-1 0 0,0-1 1 0 0,-1 0-1 0 0,-20 22 2276 0 0,20-20-2243 0 0,0-1-1 0 0,0 0 1 0 0,0 0-1 0 0,0-1 0 0 0,0 1 1 0 0,0 0-1 0 0,-1 0 1 0 0,1 0-1 0 0,0-1 1 0 0,0 1-1 0 0,-1-1 0 0 0,1 1 1 0 0,0-1-1 0 0,-1 1 1 0 0,1-1-1 0 0,-3 0 1 0 0,-29 4-152 0 0,21-3 157 0 0,-291 42-23 0 0,274-39 18 0 0,1 1 0 0 0,1 1-1 0 0,-35 13 1 0 0,55-16 2 0 0,1 0 0 0 0,0 0 0 0 0,0 1 0 0 0,1 0-1 0 0,-1 0 1 0 0,1 1 0 0 0,0-1 0 0 0,0 1 0 0 0,0 0 0 0 0,0 0 0 0 0,1 1 0 0 0,0-1 0 0 0,0 1 0 0 0,1 0-1 0 0,0 0 1 0 0,0 1 0 0 0,0-1 0 0 0,0 0 0 0 0,1 1 0 0 0,0 0 0 0 0,1-1 0 0 0,-2 9 0 0 0,3-7 28 0 0,-1 0 1 0 0,1 0-1 0 0,0 0 1 0 0,0 0-1 0 0,1 0 1 0 0,0 0-1 0 0,1 0 1 0 0,0-1-1 0 0,0 1 1 0 0,1-1-1 0 0,-1 1 1 0 0,2-1-1 0 0,-1 0 1 0 0,1 0-1 0 0,0 0 1 0 0,0 0-1 0 0,1-1 1 0 0,0 0-1 0 0,7 7 1 0 0,-1-3 45 0 0,1 0 1 0 0,0 0 0 0 0,1-2 0 0 0,-1 1 0 0 0,2-2-1 0 0,-1 0 1 0 0,16 6 0 0 0,-6-5 33 0 0,0-1 0 0 0,1 0 1 0 0,43 5-1 0 0,2-7 5 0 0,1-3-1 0 0,74-6 1 0 0,-130 3-163 0 0,106-10-1 0 0,-67 4 13 0 0,-52 8-43 0 0,-1-1 1 0 0,1 0 0 0 0,-1 0-1 0 0,0 0 1 0 0,1 0 0 0 0,-1 0-1 0 0,1 0 1 0 0,-1 0 0 0 0,0 0-1 0 0,1 0 1 0 0,-1-1 0 0 0,1 1-1 0 0,-1 0 1 0 0,0 0 0 0 0,1 0-1 0 0,-1 0 1 0 0,0-1 0 0 0,1 1-1 0 0,-1 0 1 0 0,0 0 0 0 0,1 0-1 0 0,-1-1 1 0 0,0 1 0 0 0,1 0-1 0 0,-1-1 1 0 0,0 1 0 0 0,0 0-1 0 0,1-1 1 0 0,-1 1 0 0 0,0 0-1 0 0,0-1 1 0 0,0 1 0 0 0,1 0-1 0 0,-1-1 1 0 0,0 1-1 0 0,0-1 1 0 0,0 1 0 0 0,0 0-1 0 0,0-1 1 0 0,-8-15-1679 0 0,2 3-746 0 0,1-5-1469 0 0,5 11 2395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6.444"/>
    </inkml:context>
    <inkml:brush xml:id="br0">
      <inkml:brushProperty name="width" value="0.1" units="cm"/>
      <inkml:brushProperty name="height" value="0.1" units="cm"/>
      <inkml:brushProperty name="color" value="#F6630D"/>
    </inkml:brush>
  </inkml:definitions>
  <inkml:trace contextRef="#ctx0" brushRef="#br0">0 23 6001 0 0,'4'-11'720'0'0,"-4"10"-660"0"0,0 1 0 0 0,0 0 1 0 0,1-1-1 0 0,-1 1 0 0 0,0-1 0 0 0,0 1 0 0 0,0-1 0 0 0,0 1 1 0 0,1 0-1 0 0,-1-1 0 0 0,0 1 0 0 0,0 0 0 0 0,1-1 0 0 0,-1 1 1 0 0,0 0-1 0 0,1-1 0 0 0,-1 1 0 0 0,0 0 0 0 0,1 0 1 0 0,-1-1-1 0 0,1 1 0 0 0,-1 0 0 0 0,0 0 0 0 0,1 0 0 0 0,-1 0 1 0 0,1-1-1 0 0,-1 1 0 0 0,1 0 0 0 0,1-1 78 0 0,7 0 679 0 0,-4 11-132 0 0,-3-6-554 0 0,2 8 203 0 0,0 0 1 0 0,0 0-1 0 0,-2 0 1 0 0,1 0 0 0 0,0 24-1 0 0,-4 66 721 0 0,0-5-357 0 0,4-3-366 0 0,5 57-212 0 0,-8-135-128 0 0,0-14-37 0 0,-1 1 0 0 0,1-1 0 0 0,0 0 0 0 0,0 0 0 0 0,1 0 0 0 0,-1 0 0 0 0,0 1 0 0 0,1-1 1 0 0,-1 0-1 0 0,1 0 0 0 0,0 0 0 0 0,0 0 0 0 0,1 3 0 0 0,1 0-618 0 0,-4-4 616 0 0,1-1 0 0 0,0 0 0 0 0,0 0 0 0 0,0 0 0 0 0,0 0 0 0 0,0 0 0 0 0,1 1 0 0 0,-1-1 0 0 0,0 0 0 0 0,0 0 1 0 0,0 0-1 0 0,0 0 0 0 0,0 0 0 0 0,0 1 0 0 0,0-1 0 0 0,0 0 0 0 0,0 0 0 0 0,0 0 0 0 0,0 0 0 0 0,0 0 0 0 0,1 1-140 0 0,-1-1 140 0 0,0 0 0 0 0,0 0 0 0 0,0 0 0 0 0,0 0 0 0 0,1 0 0 0 0,-1 0 0 0 0,0 0 0 0 0,0 0 0 0 0,0 0 0 0 0,0 0 0 0 0,0 0 1 0 0,1 0-1 0 0,-1 0 0 0 0,0 0 0 0 0,0 0 0 0 0,0 0 0 0 0,0 0 0 0 0,0 0 0 0 0,1 0 0 0 0,-1 0 0 0 0,0 0 0 0 0,0 0 0 0 0,0 0 1 0 0,0 0-1 0 0,0 0 0 0 0,1 0 0 0 0,-1 0 0 0 0,0 0 0 0 0,0 0 0 0 0,0 0 0 0 0,0-1 0 0 0,0 1-47 0 0,3-4-1309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6.784"/>
    </inkml:context>
    <inkml:brush xml:id="br0">
      <inkml:brushProperty name="width" value="0.1" units="cm"/>
      <inkml:brushProperty name="height" value="0.1" units="cm"/>
      <inkml:brushProperty name="color" value="#F6630D"/>
    </inkml:brush>
  </inkml:definitions>
  <inkml:trace contextRef="#ctx0" brushRef="#br0">98 66 6881 0 0,'-6'-1'29'0'0,"0"0"0"0"0,1 0 0 0 0,-1-1 0 0 0,0 0 0 0 0,1-1 0 0 0,-6-2 0 0 0,-26-9 742 0 0,22 7-13 0 0,15 6-737 0 0,0 1 1 0 0,0 0-1 0 0,0 0 0 0 0,0-1 0 0 0,0 1 0 0 0,0 0 0 0 0,0 0 0 0 0,0-1 0 0 0,0 1 0 0 0,0 0 0 0 0,0 0 0 0 0,0-1 0 0 0,0 1 0 0 0,0 0 0 0 0,0-1 0 0 0,0 1 1 0 0,0 0-1 0 0,0 0 0 0 0,0-1 0 0 0,0 1 0 0 0,0 0 0 0 0,0 0 0 0 0,0-1 0 0 0,0 1 0 0 0,1 0 0 0 0,-1 0 0 0 0,0 0 0 0 0,0-1 0 0 0,0 1 0 0 0,0 0 1 0 0,1 0-1 0 0,-1-1 0 0 0,2 0 40 0 0,-1 0 0 0 0,1 0 0 0 0,0 0 1 0 0,0 0-1 0 0,-1 0 0 0 0,1 0 0 0 0,0 0 1 0 0,0 1-1 0 0,0-1 0 0 0,0 0 0 0 0,0 1 1 0 0,3 0-1 0 0,154-4 1303 0 0,-40 2-1007 0 0,-74 2-294 0 0,-28 1-60 0 0,0-2 1 0 0,33-4-1 0 0,-55 13-2185 0 0,1-5 1371 0 0,-2 4-258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7.121"/>
    </inkml:context>
    <inkml:brush xml:id="br0">
      <inkml:brushProperty name="width" value="0.1" units="cm"/>
      <inkml:brushProperty name="height" value="0.1" units="cm"/>
      <inkml:brushProperty name="color" value="#F6630D"/>
    </inkml:brush>
  </inkml:definitions>
  <inkml:trace contextRef="#ctx0" brushRef="#br0">6 0 6281 0 0,'-4'2'591'0'0,"3"-1"-268"0"0,8-1 737 0 0,125 6 3205 0 0,5 0-3794 0 0,-69 3-3056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7.444"/>
    </inkml:context>
    <inkml:brush xml:id="br0">
      <inkml:brushProperty name="width" value="0.1" units="cm"/>
      <inkml:brushProperty name="height" value="0.1" units="cm"/>
      <inkml:brushProperty name="color" value="#F6630D"/>
    </inkml:brush>
  </inkml:definitions>
  <inkml:trace contextRef="#ctx0" brushRef="#br0">35 0 6377 0 0,'-13'3'542'0'0,"12"-3"-482"0"0,0 0-1 0 0,0 0 1 0 0,0 0-1 0 0,0 0 1 0 0,1 0-1 0 0,-1 0 1 0 0,0 0-1 0 0,0 1 1 0 0,0-1-1 0 0,0 0 1 0 0,0 0-1 0 0,1 1 0 0 0,-1-1 1 0 0,0 1-1 0 0,0-1 1 0 0,1 0-1 0 0,-1 1 1 0 0,0-1-1 0 0,1 1 1 0 0,-1 0-1 0 0,0-1 1 0 0,1 1-1 0 0,-1 0 1 0 0,1-1-1 0 0,-1 1 1 0 0,1 0-1 0 0,-1 1 1 0 0,21 20 1758 0 0,-13-9-1575 0 0,0 0-1 0 0,-1 0 1 0 0,-1 0-1 0 0,0 1 1 0 0,-1 0-1 0 0,0 0 1 0 0,-1 1 0 0 0,-1-1-1 0 0,1 23 1 0 0,-2 1-76 0 0,-3 0 1 0 0,-8 54 0 0 0,5-57-120 0 0,0 0 0 0 0,3 1 1 0 0,1-1-1 0 0,1 1 0 0 0,7 43 0 0 0,-7-76-33 0 0,0-1 1 0 0,1 1-1 0 0,-1-1 0 0 0,1 1 0 0 0,0-1 0 0 0,0 0 1 0 0,0 1-1 0 0,0-1 0 0 0,0 0 0 0 0,0 0 0 0 0,1 0 1 0 0,-1 0-1 0 0,1 0 0 0 0,-1 0 0 0 0,1 0 0 0 0,0 0 1 0 0,0 0-1 0 0,0-1 0 0 0,0 1 0 0 0,0-1 1 0 0,0 0-1 0 0,2 2 0 0 0,1-2 27 0 0,0 1 0 0 0,0-1-1 0 0,0-1 1 0 0,0 1 0 0 0,1-1 0 0 0,-1 0 0 0 0,0 0 0 0 0,0 0-1 0 0,10-3 1 0 0,233-35 90 0 0,-234 37-63 0 0,-14 2-158 0 0,1-1 0 0 0,-1 0 0 0 0,1 0 0 0 0,-1 0 0 0 0,1 0 0 0 0,-1 0 0 0 0,1 0 1 0 0,-1 0-1 0 0,1 0 0 0 0,-1 0 0 0 0,1 0 0 0 0,-1 0 0 0 0,1 0 0 0 0,-1 0 0 0 0,1 0 0 0 0,-1 0 0 0 0,1 0 0 0 0,-1 0 0 0 0,0-1 0 0 0,1 1 0 0 0,-1 0 0 0 0,1 0 1 0 0,-1-1-1 0 0,1 1 0 0 0,-1 0 0 0 0,0-1 0 0 0,1 1 0 0 0,-1 0 0 0 0,0-1 0 0 0,1 1 0 0 0,-1 0 0 0 0,0-1 0 0 0,0 1 0 0 0,1-1 0 0 0,-1 1 0 0 0,0-1 0 0 0,0 1 1 0 0,0 0-1 0 0,1-1 0 0 0,-1 1 0 0 0,0-1 0 0 0,0 1 0 0 0,0-1 0 0 0,0 1 0 0 0,0-1 0 0 0,0 1 0 0 0,0-1 0 0 0,0 0 0 0 0,-2-7-1286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8.635"/>
    </inkml:context>
    <inkml:brush xml:id="br0">
      <inkml:brushProperty name="width" value="0.1" units="cm"/>
      <inkml:brushProperty name="height" value="0.1" units="cm"/>
      <inkml:brushProperty name="color" value="#F6630D"/>
    </inkml:brush>
  </inkml:definitions>
  <inkml:trace contextRef="#ctx0" brushRef="#br0">1 253 6437 0 0,'0'0'2'0'0,"0"-1"0"0"0,0 1 0 0 0,0-1 1 0 0,0 1-1 0 0,1-1 0 0 0,-1 1 0 0 0,0-1 1 0 0,0 1-1 0 0,1-1 0 0 0,-1 1 1 0 0,0-1-1 0 0,1 1 0 0 0,-1-1 0 0 0,0 1 1 0 0,1 0-1 0 0,-1-1 0 0 0,0 1 0 0 0,1 0 1 0 0,-1-1-1 0 0,1 1 0 0 0,-1 0 0 0 0,1 0 1 0 0,-1-1-1 0 0,1 1 0 0 0,-1 0 1 0 0,1 0-1 0 0,-1 0 0 0 0,1 0 0 0 0,-1-1 1 0 0,1 1-1 0 0,0 0 0 0 0,23-5 241 0 0,482-15-152 0 0,-83 7 125 0 0,959-110 1313 0 0,-392 61-858 0 0,-843 56-498 0 0,-122 2 132 0 0,-21 1 93 0 0,-15-1 21 0 0,-3 3-330 0 0,0 1 1 0 0,0 0 0 0 0,0 1 0 0 0,0 1 0 0 0,-19 4 0 0 0,27-5-80 0 0,-39 7-12 0 0,45-8 5 0 0,0 0 0 0 0,-1 0 0 0 0,1 0 1 0 0,0 0-1 0 0,-1 0 0 0 0,1 0 0 0 0,-1 1 0 0 0,1-1 0 0 0,0 0 0 0 0,-1 0 0 0 0,1 1 1 0 0,0-1-1 0 0,0 0 0 0 0,-1 0 0 0 0,1 1 0 0 0,0-1 0 0 0,0 0 0 0 0,-1 1 1 0 0,1-1-1 0 0,0 0 0 0 0,0 1 0 0 0,0-1 0 0 0,-1 0 0 0 0,1 1 0 0 0,0-1 0 0 0,0 1 1 0 0,0-1-1 0 0,0 0 0 0 0,0 1 0 0 0,0-1 0 0 0,0 1 0 0 0,0-1 0 0 0,0 0 0 0 0,0 1 1 0 0,0-1-1 0 0,0 1 0 0 0,0 0 0 0 0,5 18 128 0 0,-3-14-92 0 0,10 42 124 0 0,-1 1-1 0 0,-3 0 1 0 0,4 67-1 0 0,-31 325 543 0 0,-1-52 259 0 0,41 326 197 0 0,31-300-936 0 0,-51-408-224 0 0,0-2 6 0 0,-1 0 0 0 0,1 0 0 0 0,0 0-1 0 0,0 0 1 0 0,0-1 0 0 0,1 1 0 0 0,3 7 0 0 0,-5-11-6 0 0,0 0-1 0 0,0 0 1 0 0,0 0 0 0 0,0 0 0 0 0,0 0 0 0 0,1 0-1 0 0,-1 1 1 0 0,0-1 0 0 0,0 0 0 0 0,0 0 0 0 0,0 0 0 0 0,1 0-1 0 0,-1 0 1 0 0,0 0 0 0 0,0 0 0 0 0,0 0 0 0 0,1 0-1 0 0,-1 0 1 0 0,0 0 0 0 0,0 0 0 0 0,0 0 0 0 0,1 0 0 0 0,-1 0-1 0 0,0 0 1 0 0,0 0 0 0 0,0 0 0 0 0,0 0 0 0 0,1 0-1 0 0,-1 0 1 0 0,0 0 0 0 0,0-1 0 0 0,0 1 0 0 0,0 0-1 0 0,1 0 1 0 0,-1 0 0 0 0,0 0 0 0 0,0 0 0 0 0,0 0 0 0 0,0-1-1 0 0,0 1 1 0 0,0 0 0 0 0,1 0 0 0 0,-1 0 0 0 0,0 0-1 0 0,0-1 1 0 0,0 1 0 0 0,0 0 0 0 0,0 0 0 0 0,0 0 0 0 0,0 0-1 0 0,0-1 1 0 0,0 1 0 0 0,0 0 0 0 0,0 0 0 0 0,0 0-1 0 0,0-1 1 0 0,0 1 0 0 0,5-16-80 0 0,-4 11-22 0 0,3-7-526 0 0,-1 0-1 0 0,0-1 1 0 0,-1 1-1 0 0,2-26 1 0 0,-7 6-941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7.929"/>
    </inkml:context>
    <inkml:brush xml:id="br0">
      <inkml:brushProperty name="width" value="0.1" units="cm"/>
      <inkml:brushProperty name="height" value="0.1" units="cm"/>
      <inkml:brushProperty name="color" value="#F6630D"/>
    </inkml:brush>
  </inkml:definitions>
  <inkml:trace contextRef="#ctx0" brushRef="#br0">4 239 6909 0 0,'-4'2'647'0'0,"4"-2"-636"0"0,0 0 0 0 0,1 0 0 0 0,-1 0 0 0 0,0 0 0 0 0,0 0 0 0 0,0 0 1 0 0,0 0-1 0 0,0 0 0 0 0,0 0 0 0 0,0 0 0 0 0,0 0 0 0 0,1 0 1 0 0,-1 0-1 0 0,0 0 0 0 0,0 1 0 0 0,0-1 0 0 0,0 0 0 0 0,0 0 1 0 0,0 0-1 0 0,0 0 0 0 0,0 0 0 0 0,0 0 0 0 0,1 0 0 0 0,-1 0 0 0 0,0 0 1 0 0,0 0-1 0 0,0 0 0 0 0,0 0 0 0 0,0 1 0 0 0,0-1 0 0 0,0 0 1 0 0,0 0-1 0 0,0 0 0 0 0,0 0 0 0 0,0 0 0 0 0,0 0 0 0 0,0 0 1 0 0,0 1-1 0 0,0-1 0 0 0,0 0 0 0 0,0 0 0 0 0,0 0 0 0 0,0 0 0 0 0,0 0 1 0 0,0 0-1 0 0,0 0 0 0 0,0 0 0 0 0,0 1 0 0 0,0-1 0 0 0,0 0 1 0 0,0 0-1 0 0,0 0 0 0 0,0 0 0 0 0,0 0 0 0 0,0 0 0 0 0,-1 0 1 0 0,1 0-1 0 0,0 0 0 0 0,0 1 0 0 0,0-1 0 0 0,0 0 0 0 0,0 0 0 0 0,0 0 1 0 0,0 0-1 0 0,0 0 0 0 0,0 0 0 0 0,0 0 0 0 0,-1 0 0 0 0,3 0 84 0 0,0 0-1 0 0,0 0 1 0 0,0 1-1 0 0,0-1 0 0 0,-1 0 1 0 0,1 1-1 0 0,0 0 0 0 0,0-1 1 0 0,-1 1-1 0 0,1 0 1 0 0,0 0-1 0 0,-1 0 0 0 0,1 0 1 0 0,-1 0-1 0 0,1 0 0 0 0,-1 0 1 0 0,3 3-1 0 0,-2-1-3 0 0,1 1 1 0 0,0-1-1 0 0,-1 1 0 0 0,0 0 1 0 0,0 0-1 0 0,0 0 0 0 0,2 5 0 0 0,1 10 45 0 0,-1-1-1 0 0,5 34 1 0 0,-8-44-61 0 0,34 250 241 0 0,-28-146-292 0 0,-17-222 62 0 0,0 11-112 0 0,3-97-3 0 0,8 156 25 0 0,1-1 1 0 0,15-72-1 0 0,-15 101 10 0 0,2 1 1 0 0,-1-1-1 0 0,2 1 0 0 0,0-1 1 0 0,0 1-1 0 0,1 0 0 0 0,0 1 1 0 0,13-18-1 0 0,-15 24-3 0 0,-1 0-1 0 0,0 1 0 0 0,1-1 1 0 0,0 1-1 0 0,0 0 0 0 0,0 0 1 0 0,0 0-1 0 0,1 0 0 0 0,-1 0 0 0 0,1 1 1 0 0,-1 0-1 0 0,1 0 0 0 0,0 1 1 0 0,0-1-1 0 0,0 1 0 0 0,0 0 1 0 0,0 0-1 0 0,0 1 0 0 0,0-1 1 0 0,0 1-1 0 0,0 0 0 0 0,0 0 1 0 0,8 2-1 0 0,7 4 88 0 0,0 0 1 0 0,0 1-1 0 0,-1 2 0 0 0,0 0 0 0 0,0 0 1 0 0,-1 2-1 0 0,0 0 0 0 0,-1 2 0 0 0,0-1 1 0 0,-1 2-1 0 0,-1 0 0 0 0,0 1 0 0 0,-1 1 1 0 0,-1 0-1 0 0,13 20 0 0 0,-24-34-71 0 0,-1 0 0 0 0,0 1 0 0 0,1-1 0 0 0,-1 0 0 0 0,0 1 0 0 0,-1-1 0 0 0,1 1 0 0 0,0-1 0 0 0,-1 1 0 0 0,1-1 0 0 0,-1 1 0 0 0,0-1 0 0 0,0 1 0 0 0,0-1 0 0 0,0 1 0 0 0,0 0 0 0 0,-1-1 0 0 0,1 1 0 0 0,-1-1 0 0 0,1 1 0 0 0,-1-1 0 0 0,0 1 0 0 0,0-1 0 0 0,0 0 0 0 0,-1 1 0 0 0,1-1 0 0 0,0 0 0 0 0,-1 0 0 0 0,1 0 0 0 0,-1 0 0 0 0,0 0 0 0 0,0 0 0 0 0,0-1 0 0 0,0 1 0 0 0,0 0 0 0 0,-3 1 0 0 0,-9 6 35 0 0,0-1 0 0 0,-1 0 1 0 0,0-1-1 0 0,-25 8 0 0 0,17-6-55 0 0,-14 5-331 0 0,-68 16-1 0 0,74-24-1613 0 0,-37 3-1 0 0,51-7 552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8.647"/>
    </inkml:context>
    <inkml:brush xml:id="br0">
      <inkml:brushProperty name="width" value="0.1" units="cm"/>
      <inkml:brushProperty name="height" value="0.1" units="cm"/>
      <inkml:brushProperty name="color" value="#F6630D"/>
    </inkml:brush>
  </inkml:definitions>
  <inkml:trace contextRef="#ctx0" brushRef="#br0">1 25 6785 0 0,'0'1'805'0'0,"0"-1"-765"0"0,19 0 753 0 0,29-3 274 0 0,228-9 2414 0 0,-61 4-2712 0 0,-146 6-784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9.003"/>
    </inkml:context>
    <inkml:brush xml:id="br0">
      <inkml:brushProperty name="width" value="0.1" units="cm"/>
      <inkml:brushProperty name="height" value="0.1" units="cm"/>
      <inkml:brushProperty name="color" value="#F6630D"/>
    </inkml:brush>
  </inkml:definitions>
  <inkml:trace contextRef="#ctx0" brushRef="#br0">66 38 6753 0 0,'0'0'-66'0'0,"-9"-2"178"0"0,-24-4 4 0 0,25 4 791 0 0,4 2-640 0 0,-8-1 1347 0 0,35 2 282 0 0,-15-1-2353 0 0,1 0 811 0 0,18-1-254 0 0,86-5-45 0 0,-77 5-156 0 0,-1-3-1 0 0,50-10 1 0 0,-78 13 13 0 0,-5 0-340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19.355"/>
    </inkml:context>
    <inkml:brush xml:id="br0">
      <inkml:brushProperty name="width" value="0.1" units="cm"/>
      <inkml:brushProperty name="height" value="0.1" units="cm"/>
      <inkml:brushProperty name="color" value="#F6630D"/>
    </inkml:brush>
  </inkml:definitions>
  <inkml:trace contextRef="#ctx0" brushRef="#br0">1 23 6033 0 0,'0'1'260'0'0,"0"3"-136"0"0,2-8-20 0 0,0 4 20 0 0,0 0 4 0 0,0-1 4 0 0,0 0-16 0 0,1 1 12 0 0,3-4-276 0 0,0 0 44 0 0,3 2 88 0 0,0-3-344 0 0,3 3-44 0 0,1-3-244 0 0</inkml:trace>
  <inkml:trace contextRef="#ctx0" brushRef="#br0" timeOffset="1">568 62 5849 0 0,'114'5'2467'0'0,"-80"6"-3452"0"0,-23-7 259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0.780"/>
    </inkml:context>
    <inkml:brush xml:id="br0">
      <inkml:brushProperty name="width" value="0.1" units="cm"/>
      <inkml:brushProperty name="height" value="0.1" units="cm"/>
      <inkml:brushProperty name="color" value="#F6630D"/>
    </inkml:brush>
  </inkml:definitions>
  <inkml:trace contextRef="#ctx0" brushRef="#br0">568 110 5388 0 0,'-7'-20'36'0'0,"4"10"109"0"0,0 1 0 0 0,-1 0 0 0 0,0 0-1 0 0,0 0 1 0 0,-1 0 0 0 0,0 0 0 0 0,-13-15 0 0 0,18 24-139 0 0,0 0-1 0 0,0 0 1 0 0,0 0 0 0 0,0 0 0 0 0,0 0 0 0 0,0-1 0 0 0,0 1 0 0 0,0 0 0 0 0,0 0 0 0 0,-1 0 0 0 0,1 0 0 0 0,0 0-1 0 0,0 0 1 0 0,0 0 0 0 0,0 0 0 0 0,0 0 0 0 0,0 0 0 0 0,0 0 0 0 0,-1 0 0 0 0,1 0 0 0 0,0 0 0 0 0,0 0 0 0 0,0 0-1 0 0,0 0 1 0 0,0 0 0 0 0,0 0 0 0 0,-1 0 0 0 0,1 0 0 0 0,0 0 0 0 0,0 0 0 0 0,0 0 0 0 0,0 0 0 0 0,0 0 0 0 0,0 0-1 0 0,-1 0 1 0 0,1 0 0 0 0,0 0 0 0 0,0 0 0 0 0,0 0 0 0 0,0 1 0 0 0,0-1 0 0 0,0 0 0 0 0,0 0 0 0 0,0 0 0 0 0,0 0-1 0 0,-1 0 1 0 0,1 0 0 0 0,0 1 0 0 0,-2 8 194 0 0,1 11 113 0 0,2 48 441 0 0,-4-1 1 0 0,-13 83 0 0 0,15-139-682 0 0,-65 429 1812 0 0,7-52-869 0 0,21 3-86 0 0,-40 1101 1676 0 0,60-1229-2368 0 0,-83 411-1 0 0,23-337-171 0 0,44-191-34 0 0,28-127-30 0 0,4-15-2 0 0,1 0-1 0 0,-1 0 1 0 0,1 0-1 0 0,0 0 1 0 0,0 0-1 0 0,0 0 1 0 0,1 0 0 0 0,-1 1-1 0 0,1-1 1 0 0,0 0-1 0 0,1 6 1 0 0,0-10 0 0 0,0 1 0 0 0,0-1 0 0 0,0 1 0 0 0,0-1-1 0 0,0 1 1 0 0,0-1 0 0 0,0 0 0 0 0,0 1 0 0 0,0-1 0 0 0,0 0 0 0 0,0 0 0 0 0,0 0 0 0 0,0 0 0 0 0,0 0 0 0 0,0 0 0 0 0,0 0 0 0 0,0 0-1 0 0,1 0 1 0 0,0-1 0 0 0,31-5 3 0 0,-25 5-3 0 0,657-66-81 0 0,-477 55 51 0 0,2013-65-439 0 0,-183 118 486 0 0,-1658-31 1 0 0,236 1 49 0 0,512 22-1634 0 0,-1098-32 1466 0 0,15 0-78 0 0,-24-1 151 0 0,0 0 0 0 0,0 0 0 0 0,0 0 0 0 0,0 0 0 0 0,0 0 0 0 0,-1 0 0 0 0,1 0 0 0 0,0 0 0 0 0,0 0 0 0 0,0-1 0 0 0,0 1 0 0 0,-1 0 0 0 0,1-1 0 0 0,0 1 0 0 0,0-1 0 0 0,-1 1 0 0 0,1-1 0 0 0,0 1 0 0 0,0-2 0 0 0,-1 2-8 0 0,0-1 1 0 0,-1 0 0 0 0,1 0 0 0 0,-1 1 0 0 0,1-1 0 0 0,-1 0-1 0 0,0 1 1 0 0,1-1 0 0 0,-1 1 0 0 0,1-1 0 0 0,-1 0 0 0 0,0 1-1 0 0,0 0 1 0 0,1-1 0 0 0,-1 1 0 0 0,0-1 0 0 0,0 1 0 0 0,1 0-1 0 0,-1-1 1 0 0,0 1 0 0 0,0 0 0 0 0,-1 0 0 0 0,0-1-55 0 0,-27-8-1090 0 0,-59-11 0 0 0,26 8 66 0 0,-2-3-97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1.823"/>
    </inkml:context>
    <inkml:brush xml:id="br0">
      <inkml:brushProperty name="width" value="0.1" units="cm"/>
      <inkml:brushProperty name="height" value="0.1" units="cm"/>
      <inkml:brushProperty name="color" value="#F6630D"/>
    </inkml:brush>
  </inkml:definitions>
  <inkml:trace contextRef="#ctx0" brushRef="#br0">72 221 3008 0 0,'-13'-9'252'0'0,"1"0"-1"0"0,0-1 0 0 0,-18-20 1 0 0,27 26-88 0 0,3 4-148 0 0,0 0-1 0 0,-1-1 1 0 0,1 1-1 0 0,0 0 0 0 0,0 0 1 0 0,0-1-1 0 0,0 1 0 0 0,0 0 1 0 0,0-1-1 0 0,0 1 1 0 0,0 0-1 0 0,0 0 0 0 0,0-1 1 0 0,0 1-1 0 0,0 0 0 0 0,0-1 1 0 0,0 1-1 0 0,0 0 1 0 0,0-1-1 0 0,0 1 0 0 0,0 0 1 0 0,0 0-1 0 0,0-1 0 0 0,1 1 1 0 0,-1 0-1 0 0,0 0 1 0 0,0-1-1 0 0,0 1 0 0 0,0 0 1 0 0,1 0-1 0 0,-1 0 0 0 0,0-1 1 0 0,0 1-1 0 0,1 0 1 0 0,-1 0-1 0 0,0 0 0 0 0,0-1 1 0 0,1 1-1 0 0,-1 0 0 0 0,0 0 1 0 0,0 0-1 0 0,1 0 1 0 0,-1 0-1 0 0,0 0 0 0 0,1 0 1 0 0,-1 0-1 0 0,0 0 0 0 0,0 0 1 0 0,1 0-1 0 0,-1 0 1 0 0,18-5 151 0 0,-17 5-127 0 0,629-83 1777 0 0,6 48-1490 0 0,-557 32-290 0 0,1528-20-119 0 0,6 57 77 0 0,-1126-22 14 0 0,1924 47-273 0 0,-1400-3 392 0 0,-993-55-114 0 0,-8 0 46 0 0,0 0 1 0 0,1 0-1 0 0,12 5 1 0 0,-23-6-52 0 0,0 0 0 0 0,0 0 0 0 0,1 0-1 0 0,-1 0 1 0 0,0 0 0 0 0,0 0 0 0 0,0 0 0 0 0,0 0 0 0 0,1 0 0 0 0,-1 0 0 0 0,0 0 0 0 0,0 0 0 0 0,0 0 0 0 0,0 0 0 0 0,0 0 0 0 0,0 1 0 0 0,1-1 0 0 0,-1 0 0 0 0,0 0 0 0 0,0 0 0 0 0,0 0 0 0 0,0 0 0 0 0,0 0 0 0 0,0 0 0 0 0,0 1-1 0 0,0-1 1 0 0,0 0 0 0 0,0 0 0 0 0,0 0 0 0 0,0 0 0 0 0,0 1 0 0 0,0-1 0 0 0,1 0 0 0 0,-1 0 0 0 0,0 0 0 0 0,0 0 0 0 0,0 0 0 0 0,-1 1 0 0 0,1-1 0 0 0,0 0 0 0 0,0 0 0 0 0,0 0 0 0 0,0 0 0 0 0,0 0 0 0 0,0 1 0 0 0,-8 7 311 0 0,-17 8 88 0 0,18-13-321 0 0,-8 7 22 0 0,-12 7 217 0 0,-33 26 0 0 0,51-36-232 0 0,2 0-1 0 0,-1 1 1 0 0,1 0-1 0 0,0 0 1 0 0,0 1 0 0 0,1 0-1 0 0,-9 18 1 0 0,2 2 111 0 0,2 1 1 0 0,1 0-1 0 0,2 1 1 0 0,1 0 0 0 0,-5 47-1 0 0,0 163 456 0 0,10-162-461 0 0,-2 69 123 0 0,-16 354 283 0 0,15-438-516 0 0,-30 697 1397 0 0,58-329-1028 0 0,21-2-203 0 0,-44-429-255 0 0,12 111 127 0 0,-5 0-1 0 0,-6 1 1 0 0,-4-1-1 0 0,-35 223 0 0 0,22-268-70 0 0,-7 54-5 0 0,21-106-41 0 0,1 1 1 0 0,1-1-1 0 0,0 1 1 0 0,1-1-1 0 0,6 29 1 0 0,-1-27-13 0 0,-3-7-52 0 0,-15 2 61 0 0,1-3-80 0 0,-1-1 0 0 0,0 0 0 0 0,0 0 0 0 0,0-2 0 0 0,-1 1-1 0 0,-1-2 1 0 0,1 0 0 0 0,-1 0 0 0 0,1-1 0 0 0,-1-1 0 0 0,0-1 0 0 0,0 0 0 0 0,-20 1 0 0 0,-74-7-1930 0 0,-153-23 0 0 0,227 22 1594 0 0,-63-8-781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3.057"/>
    </inkml:context>
    <inkml:brush xml:id="br0">
      <inkml:brushProperty name="width" value="0.1" units="cm"/>
      <inkml:brushProperty name="height" value="0.1" units="cm"/>
      <inkml:brushProperty name="color" value="#F6630D"/>
    </inkml:brush>
  </inkml:definitions>
  <inkml:trace contextRef="#ctx0" brushRef="#br0">90 36 5541 0 0,'-1'-26'406'0'0,"2"16"-30"0"0,-3 15 396 0 0,-11 100-271 0 0,-43 341 126 0 0,38-272-608 0 0,17-143-15 0 0,1-1 0 0 0,2 1 1 0 0,9 51-1 0 0,-10-78-7 0 0,0-1 1 0 0,0 1-1 0 0,0-1 1 0 0,0 1 0 0 0,0-1-1 0 0,4 6 1 0 0,-4-8 13 0 0,0 0 0 0 0,0 0 1 0 0,0 0-1 0 0,0 0 0 0 0,0 0 0 0 0,0 0 1 0 0,0 0-1 0 0,0 0 0 0 0,0 0 1 0 0,0-1-1 0 0,0 1 0 0 0,0 0 1 0 0,1-1-1 0 0,-1 1 0 0 0,0-1 0 0 0,1 0 1 0 0,-1 1-1 0 0,0-1 0 0 0,1 0 1 0 0,-1 0-1 0 0,2 0 0 0 0,202 0 272 0 0,811 9-183 0 0,-879-2-91 0 0,38 1-116 0 0,-175-8 101 0 0,0 0 1 0 0,0 0-1 0 0,0 0 1 0 0,0 0 0 0 0,0 0-1 0 0,0 0 1 0 0,1 1-1 0 0,-1-1 1 0 0,0 0-1 0 0,0 0 1 0 0,0 0-1 0 0,0 0 1 0 0,0 0-1 0 0,0 0 1 0 0,0 0 0 0 0,0 0-1 0 0,0 0 1 0 0,0 0-1 0 0,1 0 1 0 0,-1 0-1 0 0,0 0 1 0 0,0 0-1 0 0,0 0 1 0 0,0 0-1 0 0,0 0 1 0 0,0 0 0 0 0,0 0-1 0 0,0 0 1 0 0,0 0-1 0 0,0-1 1 0 0,0 1-1 0 0,1 0 1 0 0,-1 0-1 0 0,0 0 1 0 0,0 0-1 0 0,0 0 1 0 0,0 0 0 0 0,0 0-1 0 0,0 0 1 0 0,0 0-1 0 0,0 0 1 0 0,0 0-1 0 0,0 0 1 0 0,0 0-1 0 0,0 0 1 0 0,0-1 0 0 0,0 1-1 0 0,0 0 1 0 0,0 0-1 0 0,0 0 1 0 0,0 0-1 0 0,0 0 1 0 0,0 0-1 0 0,0 0 1 0 0,0 0-1 0 0,0 0 1 0 0,0 0 0 0 0,0-1-1 0 0,0 1 1 0 0,0 0-1 0 0,0 0 1 0 0,0 0-1 0 0,0 0 1 0 0,0 0-1 0 0,0 0 1 0 0,0 0-1 0 0,0 0 1 0 0,0 0 0 0 0,0 0-1 0 0,-9-5-642 0 0,-6 2 32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3.630"/>
    </inkml:context>
    <inkml:brush xml:id="br0">
      <inkml:brushProperty name="width" value="0.1" units="cm"/>
      <inkml:brushProperty name="height" value="0.1" units="cm"/>
      <inkml:brushProperty name="color" value="#F6630D"/>
    </inkml:brush>
  </inkml:definitions>
  <inkml:trace contextRef="#ctx0" brushRef="#br0">1 25 4964 0 0,'0'-1'33'0'0,"0"0"-1"0"0,1 1 0 0 0,-1-1 0 0 0,1 0 1 0 0,-1 0-1 0 0,1 0 0 0 0,0 0 0 0 0,-1 0 1 0 0,1 1-1 0 0,0-1 0 0 0,-1 0 0 0 0,1 1 1 0 0,0-1-1 0 0,0 0 0 0 0,-1 1 0 0 0,1-1 0 0 0,0 1 1 0 0,0 0-1 0 0,0-1 0 0 0,0 1 0 0 0,0-1 1 0 0,0 1-1 0 0,0 0 0 0 0,0 0 0 0 0,0 0 1 0 0,0 0-1 0 0,0-1 0 0 0,0 1 0 0 0,2 1 1 0 0,42-2 207 0 0,-29 1-238 0 0,379-7 250 0 0,-173 6-173 0 0,-208 0-82 0 0,747 5-38 0 0,-614-1 61 0 0,-147-3-15 0 0,0 0-1 0 0,0 1 1 0 0,0-1 0 0 0,-1 1 0 0 0,1 0 0 0 0,0-1 0 0 0,0 1 0 0 0,0-1 0 0 0,0 1 0 0 0,0-1 0 0 0,0 1 0 0 0,0-1-1 0 0,0 1 1 0 0,0-1 0 0 0,0 1 0 0 0,0-1 0 0 0,1 1 0 0 0,-1-1 0 0 0,0 1 0 0 0,0-1 0 0 0,0 1 0 0 0,1-1 0 0 0,-1 1 0 0 0,0-1-1 0 0,1 1 1 0 0,-1-1 0 0 0,0 0 0 0 0,1 1 0 0 0,-1-1 0 0 0,1 1 0 0 0,10 18 141 0 0,2-2-80 0 0,-1 2 1 0 0,-1 0-1 0 0,-1 0 0 0 0,-1 1 0 0 0,-1 0 0 0 0,9 30 1 0 0,-12-32 20 0 0,-1 0 1 0 0,-1 0-1 0 0,0 1 1 0 0,-1-1-1 0 0,-2 1 1 0 0,1 0-1 0 0,-6 35 1 0 0,-5 19 728 0 0,-1 109 1 0 0,17 74-30 0 0,-6-238-768 0 0,0 0-10 0 0,1 0 0 0 0,1 0-1 0 0,1 0 1 0 0,0 0 0 0 0,1 0-1 0 0,1-1 1 0 0,1 1 0 0 0,11 22-1 0 0,-10-20-1707 0 0,-6-23 743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4.030"/>
    </inkml:context>
    <inkml:brush xml:id="br0">
      <inkml:brushProperty name="width" value="0.1" units="cm"/>
      <inkml:brushProperty name="height" value="0.1" units="cm"/>
      <inkml:brushProperty name="color" value="#F6630D"/>
    </inkml:brush>
  </inkml:definitions>
  <inkml:trace contextRef="#ctx0" brushRef="#br0">5 38 6657 0 0,'-1'-1'2'0'0,"1"-1"1"0"0,-1 1-1 0 0,0-1 1 0 0,1 0-1 0 0,-1 1 1 0 0,1-1-1 0 0,0 0 1 0 0,0 0-1 0 0,-1 1 1 0 0,1-4 0 0 0,0 4-2 0 0,0 1 0 0 0,0-1 0 0 0,0 1-1 0 0,0-1 1 0 0,0 0 0 0 0,0 1 0 0 0,0-1 0 0 0,0 1 0 0 0,0-1 0 0 0,0 1 0 0 0,1-1 0 0 0,-1 0 0 0 0,0 1 0 0 0,0-1 0 0 0,0 1 0 0 0,1-1 0 0 0,-1 1 0 0 0,0-1 0 0 0,1 1 0 0 0,-1-1 0 0 0,0 1 0 0 0,1-1 0 0 0,-1 1 0 0 0,1 0 0 0 0,-1-1 0 0 0,0 1 0 0 0,1 0 0 0 0,-1-1 0 0 0,1 1 0 0 0,-1 0 0 0 0,1-1 0 0 0,0 1 0 0 0,1 18 137 0 0,-5 112 627 0 0,6 137 480 0 0,23 88-709 0 0,-16-185-455 0 0,1-59-161 0 0,-11-106-195 0 0,2-2-511 0 0,-1-2 698 0 0,3 3-676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4.726"/>
    </inkml:context>
    <inkml:brush xml:id="br0">
      <inkml:brushProperty name="width" value="0.1" units="cm"/>
      <inkml:brushProperty name="height" value="0.1" units="cm"/>
      <inkml:brushProperty name="color" value="#F6630D"/>
    </inkml:brush>
  </inkml:definitions>
  <inkml:trace contextRef="#ctx0" brushRef="#br0">490 149 6909 0 0,'-6'-5'-2'0'0,"0"-1"0"0"0,0-1 0 0 0,1 1 0 0 0,-1-1 0 0 0,1 0 0 0 0,1 0 1 0 0,-1-1-1 0 0,2 1 0 0 0,-5-11 0 0 0,8 17 3 0 0,0 1 0 0 0,0-1 1 0 0,0 0-1 0 0,0 1 0 0 0,0-1 0 0 0,0 0 1 0 0,0 1-1 0 0,0-1 0 0 0,0 0 0 0 0,0 1 0 0 0,0-1 1 0 0,1 0-1 0 0,-1 1 0 0 0,0-1 0 0 0,1 1 1 0 0,-1-1-1 0 0,0 1 0 0 0,1-1 0 0 0,-1 0 0 0 0,0 1 1 0 0,1-1-1 0 0,-1 1 0 0 0,1 0 0 0 0,-1-1 0 0 0,1 1 1 0 0,-1-1-1 0 0,1 1 0 0 0,0 0 0 0 0,-1-1 1 0 0,1 1-1 0 0,-1 0 0 0 0,1 0 0 0 0,0-1 0 0 0,0 1 1 0 0,26-6-9 0 0,-22 5 10 0 0,121-16-137 0 0,210-3 1 0 0,-227 17 86 0 0,134-2 131 0 0,400 41 1 0 0,-632-35-73 0 0,1 0 78 0 0,0 1-1 0 0,0 0 1 0 0,14 5 0 0 0,-25-6-86 0 0,0 0 0 0 0,-1 0 0 0 0,1 0 0 0 0,0 0 0 0 0,-1 0 0 0 0,1 0 0 0 0,-1 0 0 0 0,1 1 0 0 0,-1-1 0 0 0,0 0 0 0 0,0 0 0 0 0,1 0 0 0 0,-1 0 0 0 0,0 0 0 0 0,0 1 0 0 0,0-1 1 0 0,0 0-1 0 0,0 0 0 0 0,-1 2 0 0 0,-2 25 75 0 0,-6 15 270 0 0,2 2 1 0 0,-1 78-1 0 0,6-83-249 0 0,7 108 722 0 0,1-12-119 0 0,-12-14-187 0 0,0 138 461 0 0,8-211-855 0 0,2 1-1 0 0,2-1 1 0 0,15 59 0 0 0,-15-88-78 0 0,14 30-1 0 0,-12-33-12 0 0,11 36-1 0 0,-15-39-9 0 0,-3-7-41 0 0,-15-15-47 0 0,-9-4 26 0 0,0 0-1 0 0,0 2 1 0 0,-1 0 0 0 0,0 1-1 0 0,-38-7 1 0 0,-131-15-134 0 0,-249-3-606 0 0,200 19 443 0 0,105 5 176 0 0,-230-15 63 0 0,1 31-1468 0 0,332-4 1189 0 0,23-2 90 0 0,0 0-1 0 0,-1 1 0 0 0,1 0 1 0 0,0 1-1 0 0,0 0 1 0 0,1 1-1 0 0,-14 5 1 0 0,23-5-478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49.590"/>
    </inkml:context>
    <inkml:brush xml:id="br0">
      <inkml:brushProperty name="width" value="0.1" units="cm"/>
      <inkml:brushProperty name="height" value="0.1" units="cm"/>
      <inkml:brushProperty name="color" value="#F6630D"/>
    </inkml:brush>
  </inkml:definitions>
  <inkml:trace contextRef="#ctx0" brushRef="#br0">550 45 7037 0 0,'6'-42'1207'0'0,"-6"42"-1197"0"0,0 0-1 0 0,0-1 1 0 0,0 1-1 0 0,0 0 1 0 0,0 0-1 0 0,0 0 1 0 0,0 0-1 0 0,1 0 1 0 0,-1 0-1 0 0,0 0 0 0 0,0 0 1 0 0,0 0-1 0 0,0 0 1 0 0,0 0-1 0 0,0 0 1 0 0,0 0-1 0 0,0-1 1 0 0,0 1-1 0 0,0 0 1 0 0,0 0-1 0 0,-1 0 1 0 0,1 0-1 0 0,0 0 1 0 0,0 0-1 0 0,0 0 1 0 0,0 0-1 0 0,0 0 1 0 0,0 0-1 0 0,0 0 1 0 0,0 0-1 0 0,0 0 1 0 0,0 0-1 0 0,0-1 1 0 0,0 1-1 0 0,0 0 1 0 0,0 0-1 0 0,0 0 1 0 0,0 0-1 0 0,0 0 1 0 0,0 0-1 0 0,0 0 1 0 0,-1 0-1 0 0,1 0 1 0 0,0 0-1 0 0,0 0 1 0 0,0 0-1 0 0,0 0 1 0 0,0 0-1 0 0,0 0 1 0 0,0 0-1 0 0,0 0 1 0 0,0 0-1 0 0,0 0 1 0 0,0 0-1 0 0,0 0 1 0 0,-1 0-1 0 0,1 0 1 0 0,0 0-1 0 0,0 0 1 0 0,0 0-1 0 0,0 0 1 0 0,0 0-1 0 0,0 0 1 0 0,0 0-1 0 0,0 0 1 0 0,0 0-1 0 0,0 0 1 0 0,0 1-1 0 0,-6 5 395 0 0,-3 9-62 0 0,-4 9-57 0 0,-138 243 1014 0 0,119-217-1285 0 0,-3-2 0 0 0,-1-1-1 0 0,-51 50 1 0 0,83-93-13 0 0,-153 142 35 0 0,155-144-33 0 0,0-1 0 0 0,0 1 0 0 0,0 0 0 0 0,0 0 0 0 0,1 0 0 0 0,-1 0-1 0 0,0 1 1 0 0,1-1 0 0 0,0 0 0 0 0,-1 1 0 0 0,1-1 0 0 0,0 1 0 0 0,0-1 0 0 0,1 1 0 0 0,-2 3 0 0 0,6-5 52 0 0,0 0-1 0 0,0 0 1 0 0,0 0 0 0 0,0-1 0 0 0,0 0 0 0 0,6 0 0 0 0,202-8 643 0 0,519-15-706 0 0,0 29 24 0 0,34 0 217 0 0,-236-22 1126 0 0,-519 14-377 0 0,-23-1-521 0 0,-25 0-163 0 0,-163 14-89 0 0,185-8-203 0 0,13-2-10 0 0,-1 0 1 0 0,1 0 0 0 0,0-1-1 0 0,0 1 1 0 0,-1-1 0 0 0,1 0-1 0 0,0 0 1 0 0,-5-1-1 0 0,10 1-10 0 0,0 0 0 0 0,-1 0 0 0 0,1 0-1 0 0,0-1 1 0 0,0 1 0 0 0,-1-1 0 0 0,1 1-1 0 0,0-1 1 0 0,-1 1 0 0 0,1-1-1 0 0,-1 0 1 0 0,1 0 0 0 0,-1 0 0 0 0,1 0-1 0 0,-1 0 1 0 0,0 0 0 0 0,1 0-1 0 0,-1-1 1 0 0,0 1 0 0 0,1-2 0 0 0,23-30-118 0 0,-10 2 100 0 0,0 0 0 0 0,-3-1-1 0 0,17-64 1 0 0,-7 23 12 0 0,44-109-1 0 0,-54 155 12 0 0,2 0 0 0 0,0 0 0 0 0,2 2-1 0 0,27-35 1 0 0,-38 55 7 0 0,0-1-1 0 0,0 1 1 0 0,0 0 0 0 0,1 1 0 0 0,0-1-1 0 0,0 1 1 0 0,0 0 0 0 0,1 1-1 0 0,-1 0 1 0 0,10-4 0 0 0,-5 8 69 0 0,-10-1-84 0 0,-1 0 1 0 0,0 0 0 0 0,0 0-1 0 0,0 0 1 0 0,1 1-1 0 0,-1-1 1 0 0,0 0 0 0 0,0 0-1 0 0,1 0 1 0 0,-1 0 0 0 0,0 0-1 0 0,0 0 1 0 0,1 0-1 0 0,-1 0 1 0 0,0 0 0 0 0,0 0-1 0 0,1 0 1 0 0,-1 0 0 0 0,0 0-1 0 0,0 0 1 0 0,1 0-1 0 0,-1 0 1 0 0,0 0 0 0 0,0 0-1 0 0,1 0 1 0 0,-1 0 0 0 0,0 0-1 0 0,0-1 1 0 0,1 1 0 0 0,-1 0-1 0 0,0 0 1 0 0,0 0-1 0 0,0 0 1 0 0,1-1 0 0 0,-1 1-1 0 0,0 0 1 0 0,0 0 0 0 0,0 0-1 0 0,0-1 1 0 0,1 1-1 0 0,-1 0 1 0 0,0 0 0 0 0,0 0-1 0 0,0-1 1 0 0,0 1 0 0 0,0 0-1 0 0,0 0 1 0 0,0-1-1 0 0,0 1 1 0 0,0 0 0 0 0,0 0-1 0 0,0-1 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5.140"/>
    </inkml:context>
    <inkml:brush xml:id="br0">
      <inkml:brushProperty name="width" value="0.1" units="cm"/>
      <inkml:brushProperty name="height" value="0.1" units="cm"/>
      <inkml:brushProperty name="color" value="#F6630D"/>
    </inkml:brush>
  </inkml:definitions>
  <inkml:trace contextRef="#ctx0" brushRef="#br0">12 44 4756 0 0,'-8'-23'284'0'0,"5"7"112"0"0,3 11 75 0 0,4 14-163 0 0,-1 4-154 0 0,0-1-1 0 0,0 0 1 0 0,-1 1-1 0 0,-1-1 1 0 0,0 1-1 0 0,-1 0 1 0 0,-1 15-1 0 0,1 1 48 0 0,22 372 1411 0 0,-5-165-1269 0 0,-13-187-304 0 0,-1-19 9 0 0,-2 39 0 0 0,0-39-36 0 0,0-24-87 0 0,-1 1 0 0 0,0-1-1 0 0,0 1 1 0 0,-2 8 0 0 0,2 14-1489 0 0,-2-19 759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5.763"/>
    </inkml:context>
    <inkml:brush xml:id="br0">
      <inkml:brushProperty name="width" value="0.1" units="cm"/>
      <inkml:brushProperty name="height" value="0.1" units="cm"/>
      <inkml:brushProperty name="color" value="#F6630D"/>
    </inkml:brush>
  </inkml:definitions>
  <inkml:trace contextRef="#ctx0" brushRef="#br0">110 263 6881 0 0,'-10'-11'12'0'0,"1"1"-1"0"0,1-1 1 0 0,0-1 0 0 0,0 1 0 0 0,1-1 0 0 0,1-1 0 0 0,0 1 0 0 0,-7-23 0 0 0,13 33-10 0 0,-1 0-1 0 0,1 0 1 0 0,0 0 0 0 0,0-1-1 0 0,0 1 1 0 0,0 0 0 0 0,0 0-1 0 0,0 0 1 0 0,1 0-1 0 0,-1 0 1 0 0,1 0 0 0 0,-1 0-1 0 0,1 0 1 0 0,0 0 0 0 0,0 0-1 0 0,0 0 1 0 0,0 0 0 0 0,0 0-1 0 0,0 1 1 0 0,1-1 0 0 0,-1 0-1 0 0,0 1 1 0 0,1-1 0 0 0,-1 1-1 0 0,1 0 1 0 0,0-1 0 0 0,-1 1-1 0 0,1 0 1 0 0,0 0 0 0 0,0 0-1 0 0,0 0 1 0 0,2-1-1 0 0,8-3 10 0 0,1 0 0 0 0,-1 1 0 0 0,24-5 0 0 0,-34 9-11 0 0,70-14-5 0 0,95-6 0 0 0,77 10-9 0 0,-129 6 14 0 0,1345-2-8 0 0,-1386 8 13 0 0,123 10 469 0 0,-263 25 1095 0 0,58-32-1537 0 0,-1 1 0 0 0,1 1 1 0 0,1-1-1 0 0,-1 1 0 0 0,1 0 0 0 0,1 1 0 0 0,-1-1 0 0 0,1 2 1 0 0,-9 15-1 0 0,8-11 19 0 0,1 1-1 0 0,1 0 1 0 0,0-1 0 0 0,1 1 0 0 0,0 1-1 0 0,-1 15 1 0 0,1 15 172 0 0,2 1 0 0 0,3 0 0 0 0,7 61 0 0 0,-7-94-159 0 0,3 62 99 0 0,-3 0 0 0 0,-4-1 0 0 0,-19 124-1 0 0,4-60-158 0 0,15-120 0 0 0,-1-1 1 0 0,-9 25 0 0 0,2-8-8 0 0,9-26 4 0 0,-1 0 0 0 0,0 0 0 0 0,0 0 0 0 0,0-1 0 0 0,-1 1-1 0 0,0-1 1 0 0,-1 0 0 0 0,-9 12 0 0 0,10-15-1 0 0,0-1 0 0 0,0 1 0 0 0,0-1 0 0 0,0 0 1 0 0,0-1-1 0 0,-1 1 0 0 0,1-1 0 0 0,-1 0 0 0 0,0 0 0 0 0,0 0 0 0 0,1-1 0 0 0,-1 0 0 0 0,0 0 0 0 0,0 0 0 0 0,0 0 0 0 0,-6-1 0 0 0,-40 1-9 0 0,-95-10-1 0 0,-50-20 23 0 0,57 7-23 0 0,-206-23-542 0 0,-467 0 1 0 0,701 47-685 0 0,-120 20 0 0 0,163-12 282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6.323"/>
    </inkml:context>
    <inkml:brush xml:id="br0">
      <inkml:brushProperty name="width" value="0.1" units="cm"/>
      <inkml:brushProperty name="height" value="0.1" units="cm"/>
      <inkml:brushProperty name="color" value="#F6630D"/>
    </inkml:brush>
  </inkml:definitions>
  <inkml:trace contextRef="#ctx0" brushRef="#br0">54 64 6533 0 0,'0'-63'674'0'0,"-19"134"-17"0"0,17-62-584 0 0,-10 54 298 0 0,3 0 0 0 0,-2 114-1 0 0,14-123-510 0 0,12 52 0 0 0,1 8-1650 0 0,-14-91 1068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6.831"/>
    </inkml:context>
    <inkml:brush xml:id="br0">
      <inkml:brushProperty name="width" value="0.1" units="cm"/>
      <inkml:brushProperty name="height" value="0.1" units="cm"/>
      <inkml:brushProperty name="color" value="#F6630D"/>
    </inkml:brush>
  </inkml:definitions>
  <inkml:trace contextRef="#ctx0" brushRef="#br0">37 409 4996 0 0,'-7'-28'58'0'0,"-18"-97"405"0"0,23 107-344 0 0,0 1 0 0 0,1-1 0 0 0,1 0 0 0 0,1 1 0 0 0,3-20 0 0 0,-3 32-99 0 0,0 0 0 0 0,1 1 0 0 0,0-1 0 0 0,0 1 0 0 0,0-1 0 0 0,0 1 0 0 0,1 0 0 0 0,0 0 1 0 0,-1 0-1 0 0,2 0 0 0 0,-1 0 0 0 0,0 1 0 0 0,1-1 0 0 0,-1 1 0 0 0,1 0 0 0 0,0 0 0 0 0,0 0 0 0 0,1 1 0 0 0,-1 0 0 0 0,0-1 0 0 0,1 1 0 0 0,-1 1 0 0 0,8-3 0 0 0,12-2 31 0 0,1 0 0 0 0,-1 2 0 0 0,37-3 0 0 0,-38 5 4 0 0,423-19 124 0 0,0 28-217 0 0,-431-7 39 0 0,789 47 96 0 0,-785-45-83 0 0,7 1 13 0 0,0 0 1 0 0,0 2-1 0 0,29 10 0 0 0,-53-15-29 0 0,-1 1-1 0 0,0-1 0 0 0,1 1 1 0 0,-1-1-1 0 0,0 1 0 0 0,0 0 1 0 0,0 0-1 0 0,0 0 0 0 0,0-1 1 0 0,0 1-1 0 0,0 0 1 0 0,0 0-1 0 0,0 1 0 0 0,0-1 1 0 0,0 0-1 0 0,-1 0 0 0 0,1 0 1 0 0,0 0-1 0 0,-1 1 0 0 0,1-1 1 0 0,-1 0-1 0 0,1 1 0 0 0,-1-1 1 0 0,0 0-1 0 0,1 1 0 0 0,-1-1 1 0 0,0 0-1 0 0,0 1 0 0 0,0-1 1 0 0,0 2-1 0 0,-1 5 90 0 0,-1-1 1 0 0,1 1-1 0 0,-1-1 0 0 0,-5 12 1 0 0,-2 11 225 0 0,-2 18 30 0 0,6-26-138 0 0,-5 40 0 0 0,3 87 447 0 0,8-127-550 0 0,0 1-1 0 0,2 0 1 0 0,1-1-1 0 0,9 34 1 0 0,4-10 112 0 0,42 81 1 0 0,-36-82-151 0 0,-15-26-41 0 0,0-1 0 0 0,11 39 0 0 0,-16-46-12 0 0,-1-1 1 0 0,-1 0 0 0 0,0 1-1 0 0,0-1 1 0 0,-1 1 0 0 0,0 0-1 0 0,-3 15 1 0 0,3-23-6 0 0,-1 0-1 0 0,0-1 1 0 0,0 0-1 0 0,0 1 1 0 0,-1-1-1 0 0,1 0 1 0 0,0 0-1 0 0,-1 1 1 0 0,1-1-1 0 0,-1 0 1 0 0,0 0-1 0 0,0-1 1 0 0,0 1 0 0 0,0 0-1 0 0,0-1 1 0 0,0 1-1 0 0,0-1 1 0 0,-1 1-1 0 0,1-1 1 0 0,-3 1-1 0 0,-7 3 15 0 0,0-1-1 0 0,-24 5 0 0 0,27-7-7 0 0,-64 11 8 0 0,0-3 0 0 0,-127 0 0 0 0,138-8-6 0 0,-737 1 172 0 0,144-4-2029 0 0,590 4 808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7.328"/>
    </inkml:context>
    <inkml:brush xml:id="br0">
      <inkml:brushProperty name="width" value="0.1" units="cm"/>
      <inkml:brushProperty name="height" value="0.1" units="cm"/>
      <inkml:brushProperty name="color" value="#F6630D"/>
    </inkml:brush>
  </inkml:definitions>
  <inkml:trace contextRef="#ctx0" brushRef="#br0">0 110 6753 0 0,'0'-3'50'0'0,"0"0"0"0"0,1 0 0 0 0,-1 0 1 0 0,1 0-1 0 0,0 0 0 0 0,0 0 0 0 0,0 0 1 0 0,0 0-1 0 0,0 0 0 0 0,1 0 0 0 0,-1 1 1 0 0,1-1-1 0 0,0 1 0 0 0,0-1 0 0 0,0 1 1 0 0,0-1-1 0 0,0 1 0 0 0,0 0 0 0 0,1 0 1 0 0,-1 0-1 0 0,1 0 0 0 0,-1 1 0 0 0,1-1 1 0 0,0 1-1 0 0,3-2 0 0 0,8-3 220 0 0,0 1 0 0 0,1 0 0 0 0,29-4 0 0 0,-29 6-221 0 0,31-5-89 0 0,-1 3 0 0 0,1 1 0 0 0,79 4-1 0 0,-70 2-2155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7.655"/>
    </inkml:context>
    <inkml:brush xml:id="br0">
      <inkml:brushProperty name="width" value="0.1" units="cm"/>
      <inkml:brushProperty name="height" value="0.1" units="cm"/>
      <inkml:brushProperty name="color" value="#F6630D"/>
    </inkml:brush>
  </inkml:definitions>
  <inkml:trace contextRef="#ctx0" brushRef="#br0">0 1 6813 0 0,'7'11'154'0'0,"1"10"53"0"0,0 0 1 0 0,-2 1 0 0 0,-1 0 0 0 0,4 38-1 0 0,0 93 293 0 0,-7-108-506 0 0,-4 123-932 0 0,4-153-152 0 0,-2-11 300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7.981"/>
    </inkml:context>
    <inkml:brush xml:id="br0">
      <inkml:brushProperty name="width" value="0.1" units="cm"/>
      <inkml:brushProperty name="height" value="0.1" units="cm"/>
      <inkml:brushProperty name="color" value="#F6630D"/>
    </inkml:brush>
  </inkml:definitions>
  <inkml:trace contextRef="#ctx0" brushRef="#br0">39 198 8693 0 0,'-11'-1'-412'0'0,"8"4"418"0"0,1 0 0 0 0,-1 0 0 0 0,1-1 0 0 0,0 1 0 0 0,0 1 0 0 0,0-1 0 0 0,0 0 0 0 0,0 0 0 0 0,1 1 0 0 0,-1-1 0 0 0,1 1 1 0 0,0-1-1 0 0,0 1 0 0 0,0 0 0 0 0,1-1 0 0 0,-1 1 0 0 0,1 0 0 0 0,0 0 0 0 0,0-1 0 0 0,0 1 0 0 0,2 5 0 0 0,0 8 113 0 0,2 1 0 0 0,0 0 0 0 0,7 17 1 0 0,-10-30-116 0 0,0-4-13 0 0,-1 1-36 0 0,0-1 1 0 0,0 0 0 0 0,0 0-1 0 0,1 0 1 0 0,-1 1-1 0 0,0-1 1 0 0,1 0 0 0 0,-1 0-1 0 0,1 0 1 0 0,-1 0 0 0 0,1 0-1 0 0,0 0 1 0 0,-1 0-1 0 0,1 0 1 0 0,0 0 0 0 0,0 0-1 0 0,0 0 1 0 0,0 0-1 0 0,0-1 1 0 0,0 1 0 0 0,0 0-1 0 0,0-1 1 0 0,0 1-1 0 0,2 0 1 0 0,1 1-556 0 0</inkml:trace>
  <inkml:trace contextRef="#ctx0" brushRef="#br0" timeOffset="1">73 49 5817 0 0,'-8'-9'84'0'0,"-1"2"52"0"0,0-9-132 0 0,11 11 208 0 0,-10-4-208 0 0,6 8 208 0 0,-5 1-188 0 0,9-1 200 0 0,-6 1-200 0 0,0 1 0 0 0,6-1-12 0 0,-2 1-4 0 0,2-1-16 0 0,0 0-60 0 0,-2 2-136 0 0,2 3 28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8.321"/>
    </inkml:context>
    <inkml:brush xml:id="br0">
      <inkml:brushProperty name="width" value="0.1" units="cm"/>
      <inkml:brushProperty name="height" value="0.1" units="cm"/>
      <inkml:brushProperty name="color" value="#F6630D"/>
    </inkml:brush>
  </inkml:definitions>
  <inkml:trace contextRef="#ctx0" brushRef="#br0">73 1 6909 0 0,'0'0'1200'0'0,"-11"27"-968"0"0,-32 84-13 0 0,39-104-184 0 0,1 1-1 0 0,1 0 1 0 0,-1-1 0 0 0,1 1-1 0 0,1 0 1 0 0,-1 1 0 0 0,1-1-1 0 0,1 13 1 0 0,0-3 25 0 0,1 3-71 0 0,1 0 1 0 0,0 0-1 0 0,2-1 0 0 0,1 1 0 0 0,10 28 0 0 0,-11-39-360 0 0,1 1 0 0 0,-1-1-1 0 0,2-1 1 0 0,9 15 0 0 0,-8-13-499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8.649"/>
    </inkml:context>
    <inkml:brush xml:id="br0">
      <inkml:brushProperty name="width" value="0.1" units="cm"/>
      <inkml:brushProperty name="height" value="0.1" units="cm"/>
      <inkml:brushProperty name="color" value="#F6630D"/>
    </inkml:brush>
  </inkml:definitions>
  <inkml:trace contextRef="#ctx0" brushRef="#br0">126 98 7937 0 0,'-1'-1'-31'0'0,"-1"1"1"0"0,1 0 0 0 0,0-1 0 0 0,0 1-1 0 0,0 0 1 0 0,0 0 0 0 0,-1-1 0 0 0,1 1-1 0 0,0 0 1 0 0,0 0 0 0 0,0 0 0 0 0,-2 1-1 0 0,2-1 17 0 0,1 0-1 0 0,-1 0 1 0 0,1 0-1 0 0,-1 0 0 0 0,1 0 1 0 0,-1 0-1 0 0,1 1 1 0 0,-1-1-1 0 0,1 0 0 0 0,-1 0 1 0 0,1 0-1 0 0,-1 1 1 0 0,1-1-1 0 0,0 0 1 0 0,-1 0-1 0 0,1 1 0 0 0,-1-1 1 0 0,1 1-1 0 0,0-1 1 0 0,-1 0-1 0 0,1 1 1 0 0,0-1-1 0 0,0 1 0 0 0,-1-1 1 0 0,1 0-1 0 0,0 1 1 0 0,0-1-1 0 0,-1 1 0 0 0,1-1 1 0 0,0 2-1 0 0,15 0 172 0 0,0 0 0 0 0,27 0 0 0 0,-32-2-126 0 0,1-1-1 0 0,0 0 1 0 0,-1 0-1 0 0,13-4 1 0 0,-20 4-28 0 0,0 0 1 0 0,1 0 0 0 0,-1 0-1 0 0,0 0 1 0 0,0-1 0 0 0,0 1-1 0 0,0-1 1 0 0,0 0 0 0 0,0 0 0 0 0,-1 0-1 0 0,1 0 1 0 0,0 0 0 0 0,-1-1-1 0 0,0 1 1 0 0,1-1 0 0 0,1-3-1 0 0,-4 5-4 0 0,1-1-1 0 0,-1 1 0 0 0,0 0 0 0 0,0-1 0 0 0,1 1 0 0 0,-1 0 1 0 0,0-1-1 0 0,0 1 0 0 0,0 0 0 0 0,-1-1 0 0 0,1 1 1 0 0,0-1-1 0 0,0 1 0 0 0,-1 0 0 0 0,1-1 0 0 0,-1 1 0 0 0,1 0 1 0 0,-1 0-1 0 0,0-1 0 0 0,1 1 0 0 0,-1 0 0 0 0,0 0 1 0 0,0 0-1 0 0,0 0 0 0 0,0 0 0 0 0,0 0 0 0 0,0 0 0 0 0,0 0 1 0 0,0 0-1 0 0,-1 0 0 0 0,-3-3-18 0 0,0 0-1 0 0,0 1 1 0 0,0 0 0 0 0,-1 0 0 0 0,-7-3-1 0 0,3 4 60 0 0,-1 0-1 0 0,1 0 1 0 0,-1 1-1 0 0,0 0 0 0 0,1 1 1 0 0,-1 0-1 0 0,0 0 1 0 0,1 1-1 0 0,-1 1 0 0 0,1 0 1 0 0,-1 1-1 0 0,1-1 1 0 0,0 2-1 0 0,0 0 1 0 0,0 0-1 0 0,1 1 0 0 0,-19 11 1 0 0,26-15-10 0 0,1 0 1 0 0,-1 0-1 0 0,0 0 1 0 0,0 1 0 0 0,1-1-1 0 0,-1 0 1 0 0,1 1-1 0 0,-1-1 1 0 0,1 1-1 0 0,0 0 1 0 0,-1 0 0 0 0,1-1-1 0 0,0 1 1 0 0,0 0-1 0 0,0 0 1 0 0,1 0-1 0 0,-1 0 1 0 0,0 0 0 0 0,1 0-1 0 0,-1 0 1 0 0,1 0-1 0 0,0 0 1 0 0,0 0-1 0 0,-1 0 1 0 0,1 0 0 0 0,1 1-1 0 0,-1-1 1 0 0,0 0-1 0 0,0 0 1 0 0,1 0-1 0 0,-1 0 1 0 0,1 0 0 0 0,0 0-1 0 0,0 0 1 0 0,0 0-1 0 0,0 0 1 0 0,0-1-1 0 0,0 1 1 0 0,2 3 0 0 0,4 3 76 0 0,0-1 0 0 0,0 0 0 0 0,0-1 0 0 0,1 0 0 0 0,-1 0 1 0 0,1 0-1 0 0,12 6 0 0 0,2-1-135 0 0,0-1 0 0 0,1-1 0 0 0,0-1 0 0 0,0-1 0 0 0,0 0 0 0 0,27 2 0 0 0,-43-8-192 0 0,0-1-1 0 0,0 0 0 0 0,0-1 0 0 0,0 1 1 0 0,9-3-1 0 0,4 0-511 0 0,2 2-311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8.986"/>
    </inkml:context>
    <inkml:brush xml:id="br0">
      <inkml:brushProperty name="width" value="0.1" units="cm"/>
      <inkml:brushProperty name="height" value="0.1" units="cm"/>
      <inkml:brushProperty name="color" value="#F6630D"/>
    </inkml:brush>
  </inkml:definitions>
  <inkml:trace contextRef="#ctx0" brushRef="#br0">193 44 7197 0 0,'-2'-8'-6'0'0,"1"5"48"0"0,1 0 0 0 0,-1-1-1 0 0,0 1 1 0 0,-1 0 0 0 0,1 0 0 0 0,0-1 0 0 0,-3-2-1 0 0,3 5-25 0 0,1 1 0 0 0,-1-1 1 0 0,0 1-1 0 0,1-1 0 0 0,-1 0 0 0 0,0 1 0 0 0,0 0 0 0 0,1-1 0 0 0,-1 1 0 0 0,0-1 0 0 0,0 1 0 0 0,0 0 0 0 0,0 0 0 0 0,1-1 0 0 0,-1 1 0 0 0,0 0 0 0 0,0 0 0 0 0,0 0 0 0 0,0 0 1 0 0,0 0-1 0 0,0 0 0 0 0,1 0 0 0 0,-1 0 0 0 0,0 1 0 0 0,0-1 0 0 0,0 0 0 0 0,0 0 0 0 0,0 1 0 0 0,1-1 0 0 0,-1 1 0 0 0,0-1 0 0 0,0 0 0 0 0,0 2 0 0 0,-61 25 212 0 0,47-18-231 0 0,-32 23 36 0 0,44-31-24 0 0,1 1 0 0 0,0 1 1 0 0,-1-1-1 0 0,1 0 0 0 0,0 0 0 0 0,0 1 0 0 0,1-1 0 0 0,-1 1 0 0 0,0 0 0 0 0,1 0 0 0 0,0-1 0 0 0,0 1 0 0 0,0 0 1 0 0,0 0-1 0 0,-1 3 0 0 0,2-4 17 0 0,0 0 0 0 0,0-1 0 0 0,1 1 1 0 0,-1 0-1 0 0,0-1 0 0 0,1 1 0 0 0,-1 0 0 0 0,1-1 1 0 0,-1 1-1 0 0,1-1 0 0 0,0 1 0 0 0,0-1 0 0 0,0 1 1 0 0,0-1-1 0 0,0 1 0 0 0,0-1 0 0 0,0 0 0 0 0,0 0 1 0 0,1 0-1 0 0,-1 1 0 0 0,0-1 0 0 0,1 0 1 0 0,-1-1-1 0 0,0 1 0 0 0,1 0 0 0 0,2 1 0 0 0,6 2 124 0 0,0 0-1 0 0,0 0 0 0 0,12 2 1 0 0,-13-3-45 0 0,138 25 781 0 0,-52-11-546 0 0,-92-17-336 0 0,-1 1 0 0 0,0-1 1 0 0,0 1-1 0 0,1 0 0 0 0,-1-1 0 0 0,0 1 1 0 0,0 0-1 0 0,0 0 0 0 0,3 3 0 0 0,-4-4-4 0 0,-1 0-1 0 0,0 0 0 0 0,0 1 1 0 0,0-1-1 0 0,0 0 1 0 0,0 0-1 0 0,0 0 0 0 0,1 0 1 0 0,-1 1-1 0 0,0-1 0 0 0,0 0 1 0 0,0 0-1 0 0,0 1 1 0 0,0-1-1 0 0,0 0 0 0 0,0 0 1 0 0,0 0-1 0 0,0 1 0 0 0,0-1 1 0 0,0 0-1 0 0,0 0 1 0 0,0 1-1 0 0,0-1 0 0 0,0 0 1 0 0,0 0-1 0 0,0 0 0 0 0,0 1 1 0 0,-1-1-1 0 0,1 0 1 0 0,0 0-1 0 0,0 0 0 0 0,0 1 1 0 0,0-1-1 0 0,-13 8-58 0 0,-14 2-365 0 0,1-2 1 0 0,-37 6-1 0 0,59-13 358 0 0,-88 12-1356 0 0,43-4 501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1.533"/>
    </inkml:context>
    <inkml:brush xml:id="br0">
      <inkml:brushProperty name="width" value="0.1" units="cm"/>
      <inkml:brushProperty name="height" value="0.1" units="cm"/>
      <inkml:brushProperty name="color" value="#F6630D"/>
    </inkml:brush>
  </inkml:definitions>
  <inkml:trace contextRef="#ctx0" brushRef="#br0">12 67 7261 0 0,'-8'-5'86'0'0,"4"6"123"0"0,7 6 6 0 0,2 2-91 0 0,0 1 0 0 0,0-1 0 0 0,-1 1 0 0 0,-1 0 0 0 0,4 16 0 0 0,8 56 408 0 0,-12-58-463 0 0,2 27-2 0 0,-1 83 0 0 0,-4-107-54 0 0,-2-53-61 0 0,-10-42-1 0 0,7 44 33 0 0,-27-178 200 0 0,31 193-128 0 0,-2-49 384 0 0,3 52-333 0 0,0 1-1 0 0,0 0 1 0 0,1-1 0 0 0,0 1-1 0 0,0 0 1 0 0,0 0-1 0 0,1-1 1 0 0,2-5 0 0 0,-2 9-90 0 0,-1 0 0 0 0,1 1 0 0 0,0-1 0 0 0,-1 1 0 0 0,1-1 0 0 0,0 1 0 0 0,0 0 0 0 0,0-1 0 0 0,0 1 0 0 0,0 0 0 0 0,0 0 0 0 0,0 1 0 0 0,0-1 0 0 0,1 0 0 0 0,-1 1 0 0 0,0-1 0 0 0,0 1 0 0 0,1 0 0 0 0,3 0 0 0 0,48 1-91 0 0,-52-1 80 0 0,17 2-6 0 0,1 0 1 0 0,29 10-1 0 0,-43-11 2 0 0,-1 0 0 0 0,1 1 0 0 0,-1 0 0 0 0,0 0 0 0 0,0 1 0 0 0,0 0 0 0 0,0-1 0 0 0,0 2 0 0 0,-1-1 1 0 0,1 0-1 0 0,-1 1 0 0 0,0 0 0 0 0,7 8 0 0 0,-9-10-2 0 0,-1 1 0 0 0,0-1 1 0 0,0 0-1 0 0,1 1 0 0 0,-1-1 1 0 0,-1 1-1 0 0,1-1 0 0 0,0 1 1 0 0,-1-1-1 0 0,1 1 0 0 0,-1-1 1 0 0,0 1-1 0 0,1 0 0 0 0,-1-1 1 0 0,-1 1-1 0 0,1 0 1 0 0,0-1-1 0 0,-1 1 0 0 0,1-1 1 0 0,-1 1-1 0 0,0-1 0 0 0,0 1 1 0 0,0-1-1 0 0,0 1 0 0 0,0-1 1 0 0,0 0-1 0 0,-1 1 0 0 0,1-1 1 0 0,-1 0-1 0 0,0 0 0 0 0,1 0 1 0 0,-4 2-1 0 0,-6 6 3 0 0,-1-2 1 0 0,0 1-1 0 0,0-2 1 0 0,-26 13-1 0 0,3-1-15 0 0,34-19 13 0 0,1 0-1 0 0,0 0 0 0 0,0 0 0 0 0,-1 0 0 0 0,1 0 0 0 0,0 0 1 0 0,0 0-1 0 0,-1 0 0 0 0,1 0 0 0 0,0 0 0 0 0,0 1 0 0 0,-1-1 1 0 0,1 0-1 0 0,0 0 0 0 0,0 0 0 0 0,0 1 0 0 0,-1-1 1 0 0,1 0-1 0 0,0 0 0 0 0,0 0 0 0 0,0 1 0 0 0,0-1 0 0 0,-1 0 1 0 0,1 0-1 0 0,0 1 0 0 0,0-1 0 0 0,0 0 0 0 0,0 0 1 0 0,0 1-1 0 0,0-1 0 0 0,0 0 0 0 0,0 0 0 0 0,0 1 0 0 0,0-1 1 0 0,0 0-1 0 0,0 1 0 0 0,0-1 0 0 0,0 0 0 0 0,0 0 1 0 0,0 1-1 0 0,0-1 0 0 0,0 0 0 0 0,0 0 0 0 0,0 1 0 0 0,1-1 1 0 0,-1 0-1 0 0,0 0 0 0 0,0 1 0 0 0,0-1 0 0 0,0 0 0 0 0,1 0 1 0 0,-1 1-1 0 0,0-1 0 0 0,0 0 0 0 0,0 0 0 0 0,1 0 1 0 0,-1 0-1 0 0,0 0 0 0 0,0 1 0 0 0,1-1 0 0 0,-1 0 0 0 0,0 0 1 0 0,0 0-1 0 0,1 0 0 0 0,-1 0 0 0 0,0 0 0 0 0,1 0 0 0 0,28 8 14 0 0,-10-4 40 0 0,29 10 76 0 0,-29-10-78 0 0,1 2-1 0 0,-1 0 1 0 0,0 2 0 0 0,0 0-1 0 0,24 14 1 0 0,-40-19-42 0 0,0-1 0 0 0,0 1 0 0 0,0 0 0 0 0,-1 0 0 0 0,1 1 1 0 0,-1-1-1 0 0,0 0 0 0 0,0 1 0 0 0,0-1 0 0 0,0 1 0 0 0,-1 0 0 0 0,1-1 1 0 0,-1 1-1 0 0,0 0 0 0 0,0 0 0 0 0,-1 0 0 0 0,1 0 0 0 0,0 4 0 0 0,-1-3 36 0 0,0 0-1 0 0,0 0 1 0 0,0 0-1 0 0,0-1 1 0 0,-1 1-1 0 0,0 0 1 0 0,0-1-1 0 0,0 1 1 0 0,-1 0-1 0 0,1-1 1 0 0,-1 0-1 0 0,0 1 1 0 0,0-1-1 0 0,-1 0 1 0 0,-2 4-1 0 0,-1-2-17 0 0,0-1 0 0 0,0 0-1 0 0,-1 0 1 0 0,0 0 0 0 0,0-1-1 0 0,0 0 1 0 0,0-1 0 0 0,0 1-1 0 0,-1-2 1 0 0,1 1-1 0 0,-1-1 1 0 0,0 0 0 0 0,-16 2-1 0 0,-2-1-5 0 0,0-1 0 0 0,0-2 0 0 0,-27-2 0 0 0,42 2-22 0 0,0-1 0 0 0,0-1 0 0 0,0 0 1 0 0,0 0-1 0 0,-12-6 0 0 0,20 7-43 0 0,0 0 0 0 0,0-1 1 0 0,0 1-1 0 0,0-1 0 0 0,0 0 1 0 0,0 0-1 0 0,1 0 0 0 0,-1-1 0 0 0,0 1 1 0 0,1 0-1 0 0,0-1 0 0 0,0 0 1 0 0,0 0-1 0 0,0 1 0 0 0,0-1 1 0 0,0 0-1 0 0,1-1 0 0 0,-1 1 0 0 0,1 0 1 0 0,-1-5-1 0 0,0 3-135 0 0,1 0-1 0 0,-1 0 1 0 0,1 0-1 0 0,1 0 1 0 0,-1-1-1 0 0,1 1 0 0 0,0 0 1 0 0,0 0-1 0 0,1-1 1 0 0,-1 1-1 0 0,1 0 1 0 0,0 0-1 0 0,0 0 1 0 0,1 0-1 0 0,0 0 1 0 0,0 0-1 0 0,0 0 1 0 0,0 1-1 0 0,1-1 1 0 0,0 1-1 0 0,0 0 1 0 0,0-1-1 0 0,0 1 1 0 0,1 1-1 0 0,-1-1 1 0 0,1 0-1 0 0,8-5 1 0 0,9-4-646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9.343"/>
    </inkml:context>
    <inkml:brush xml:id="br0">
      <inkml:brushProperty name="width" value="0.1" units="cm"/>
      <inkml:brushProperty name="height" value="0.1" units="cm"/>
      <inkml:brushProperty name="color" value="#F6630D"/>
    </inkml:brush>
  </inkml:definitions>
  <inkml:trace contextRef="#ctx0" brushRef="#br0">61 62 6065 0 0,'-42'-26'1476'0'0,"41"26"-1390"0"0,0 0-1 0 0,0 0 1 0 0,0 0 0 0 0,0-1 0 0 0,1 1 0 0 0,-1 0-1 0 0,0-1 1 0 0,0 1 0 0 0,0-1 0 0 0,0 1 0 0 0,0-1 0 0 0,1 1-1 0 0,-1-1 1 0 0,0 0 0 0 0,0 1 0 0 0,1-1 0 0 0,-1 0 0 0 0,0 0-1 0 0,1 1 1 0 0,-1-1 0 0 0,1 0 0 0 0,-1 0 0 0 0,0-2-1 0 0,2 2-13 0 0,0 0-1 0 0,-1 0 0 0 0,1 1 0 0 0,0-1 0 0 0,0 0 0 0 0,0 0 0 0 0,0 0 0 0 0,0 1 0 0 0,0-1 0 0 0,0 0 0 0 0,0 1 0 0 0,0-1 0 0 0,0 1 0 0 0,1-1 0 0 0,-1 1 0 0 0,0-1 0 0 0,0 1 1 0 0,0 0-1 0 0,3 0 0 0 0,16-4 9 0 0,1 2 0 0 0,0 0 0 0 0,-1 1 0 0 0,37 4 0 0 0,-26-2-65 0 0,243 29-3460 0 0,-296-30 1305 0 0,-31 4 1 0 0,-38 1 2004 0 0,45-8 410 0 0,35 1 52 0 0,-1 1 0 0 0,1 1 0 0 0,-1-1 0 0 0,-20 4 1 0 0,32-3-279 0 0,-1 1 1 0 0,0 0 0 0 0,0 0 0 0 0,0-1 0 0 0,0 1 0 0 0,0 0 0 0 0,1 0 0 0 0,-1 0 0 0 0,0 0 0 0 0,1 0 0 0 0,-1 0 0 0 0,1 0 0 0 0,-1 0 0 0 0,1 0 0 0 0,-1 0-1 0 0,1 0 1 0 0,0 0 0 0 0,-1 0 0 0 0,1 1 0 0 0,0-1 0 0 0,0 0 0 0 0,0 0 0 0 0,0 0 0 0 0,0 0 0 0 0,0 0 0 0 0,0 1 0 0 0,1 0 0 0 0,4 41 327 0 0,-4-36-213 0 0,26 145 730 0 0,9 64-997 0 0,-26-174-1365 0 0,-7-33 806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49.681"/>
    </inkml:context>
    <inkml:brush xml:id="br0">
      <inkml:brushProperty name="width" value="0.1" units="cm"/>
      <inkml:brushProperty name="height" value="0.1" units="cm"/>
      <inkml:brushProperty name="color" value="#F6630D"/>
    </inkml:brush>
  </inkml:definitions>
  <inkml:trace contextRef="#ctx0" brushRef="#br0">5 170 6753 0 0,'4'-10'-104'0'0,"-6"14"183"0"0,1 1 1 0 0,-1-1 0 0 0,1 1-1 0 0,0 0 1 0 0,0-1 0 0 0,1 1-1 0 0,-1 0 1 0 0,1 0 0 0 0,0-1-1 0 0,1 8 1 0 0,-1-2 78 0 0,0-6-113 0 0,1-1-1 0 0,-1 1 1 0 0,1 0-1 0 0,0-1 1 0 0,0 1-1 0 0,0-1 0 0 0,2 5 1 0 0,-3-7-65 0 0,1 0 0 0 0,-1 0 0 0 0,1 0 0 0 0,-1 0 0 0 0,1 0 0 0 0,-1 0 0 0 0,1 0 0 0 0,0 0 0 0 0,-1 0 0 0 0,1 0 0 0 0,0 0 0 0 0,0-1 0 0 0,0 1 0 0 0,0 0 0 0 0,-1-1 0 0 0,1 1 0 0 0,0-1 0 0 0,0 1 0 0 0,0-1 0 0 0,0 1 0 0 0,0-1 0 0 0,0 1 0 0 0,1-1 0 0 0,-1 0 0 0 0,2 1 0 0 0,5 0-965 0 0,-4 0 312 0 0</inkml:trace>
  <inkml:trace contextRef="#ctx0" brushRef="#br0" timeOffset="1">57 50 6033 0 0,'-7'-9'76'0'0,"1"-6"104"0"0,8 6-148 0 0,-4-1 204 0 0,-4 8-144 0 0,1-1 28 0 0,3 2-4 0 0,0 2 4 0 0,0-1-80 0 0,2 5-24 0 0,-4-1-140 0 0,8-4 116 0 0,-2-1-112 0 0,0-4-144 0 0,0 2-572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0.026"/>
    </inkml:context>
    <inkml:brush xml:id="br0">
      <inkml:brushProperty name="width" value="0.1" units="cm"/>
      <inkml:brushProperty name="height" value="0.1" units="cm"/>
      <inkml:brushProperty name="color" value="#F6630D"/>
    </inkml:brush>
  </inkml:definitions>
  <inkml:trace contextRef="#ctx0" brushRef="#br0">22 30 6753 0 0,'-3'-10'-81'0'0,"-2"-10"253"0"0,3 22 45 0 0,1 12 46 0 0,-9 111 1593 0 0,20 180-1914 0 0,-5-277-1664 0 0,-5-20 875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0.374"/>
    </inkml:context>
    <inkml:brush xml:id="br0">
      <inkml:brushProperty name="width" value="0.1" units="cm"/>
      <inkml:brushProperty name="height" value="0.1" units="cm"/>
      <inkml:brushProperty name="color" value="#F6630D"/>
    </inkml:brush>
  </inkml:definitions>
  <inkml:trace contextRef="#ctx0" brushRef="#br0">25 128 5693 0 0,'-19'-19'372'0'0,"14"11"28"0"0,9 13 267 0 0,-3-4-632 0 0,1 0 0 0 0,0 0 0 0 0,-1-1 0 0 0,1 1 0 0 0,0 0 0 0 0,-1-1 0 0 0,1 1 0 0 0,0-1 0 0 0,0 0 0 0 0,-1 0 0 0 0,1 0 1 0 0,0 1-1 0 0,0-1 0 0 0,-1-1 0 0 0,1 1 0 0 0,0 0 0 0 0,0 0 0 0 0,-1-1 0 0 0,1 1 0 0 0,3-2 0 0 0,-1 1-30 0 0,0-1-1 0 0,1 1 1 0 0,-1-1-1 0 0,0 1 1 0 0,-1-1-1 0 0,1-1 1 0 0,0 1-1 0 0,0 0 1 0 0,3-4-1 0 0,-6 3 1 0 0,1 0 0 0 0,-1 1-1 0 0,0-1 1 0 0,1 0 0 0 0,-1 0-1 0 0,-1-1 1 0 0,1 1 0 0 0,0 0-1 0 0,-1 0 1 0 0,1 0 0 0 0,-1 0-1 0 0,0-1 1 0 0,0 1 0 0 0,0 0-1 0 0,-1 0 1 0 0,1 0 0 0 0,-1-1-1 0 0,0 1 1 0 0,0 0 0 0 0,0 0-1 0 0,0 0 1 0 0,0 0 0 0 0,-1 0-1 0 0,1 1 1 0 0,-1-1 0 0 0,-4-5-1 0 0,6 8 8 0 0,-1 0-1 0 0,0 0 0 0 0,0 0 0 0 0,0 0 0 0 0,1 1 0 0 0,-1-1 0 0 0,0 0 0 0 0,0 0 1 0 0,1 1-1 0 0,-1-1 0 0 0,0 0 0 0 0,1 1 0 0 0,-1-1 0 0 0,0 0 0 0 0,1 1 0 0 0,-1-1 1 0 0,0 1-1 0 0,1-1 0 0 0,-1 1 0 0 0,1 0 0 0 0,-1-1 0 0 0,1 1 0 0 0,-1 1 1 0 0,-14 16 184 0 0,9-10-42 0 0,1 0-1 0 0,0 1 1 0 0,0 0-1 0 0,1 0 1 0 0,0 0-1 0 0,1 0 0 0 0,0 1 1 0 0,0-1-1 0 0,-1 16 1 0 0,4-21-77 0 0,0 1 1 0 0,0 0-1 0 0,0-1 1 0 0,1 1-1 0 0,0 0 1 0 0,0-1-1 0 0,0 1 1 0 0,0-1-1 0 0,1 1 0 0 0,-1-1 1 0 0,1 0-1 0 0,1 0 1 0 0,-1 0-1 0 0,0 0 1 0 0,1 0-1 0 0,0 0 1 0 0,0 0-1 0 0,0-1 1 0 0,0 0-1 0 0,1 1 1 0 0,-1-1-1 0 0,6 3 1 0 0,0-1-149 0 0,-1 0 0 0 0,0 0 1 0 0,1-1-1 0 0,0-1 1 0 0,0 1-1 0 0,0-1 0 0 0,1-1 1 0 0,-1 0-1 0 0,1 0 0 0 0,-1-1 1 0 0,1 0-1 0 0,-1-1 1 0 0,1 0-1 0 0,14-2 0 0 0,6-1-952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0.839"/>
    </inkml:context>
    <inkml:brush xml:id="br0">
      <inkml:brushProperty name="width" value="0.1" units="cm"/>
      <inkml:brushProperty name="height" value="0.1" units="cm"/>
      <inkml:brushProperty name="color" value="#F6630D"/>
    </inkml:brush>
  </inkml:definitions>
  <inkml:trace contextRef="#ctx0" brushRef="#br0">66 157 6001 0 0,'-11'-10'398'0'0,"1"0"0"0"0,0-1 0 0 0,1 0 0 0 0,-16-25 0 0 0,25 36-379 0 0,0-1 0 0 0,0 0-1 0 0,0 1 1 0 0,1-1 0 0 0,-1 1 0 0 0,0-1 0 0 0,0 0 0 0 0,0 1 0 0 0,1-1 0 0 0,-1 0 0 0 0,0 1 0 0 0,1-1 0 0 0,-1 1-1 0 0,1-1 1 0 0,-1 1 0 0 0,0-1 0 0 0,1 1 0 0 0,-1-1 0 0 0,1 1 0 0 0,0 0 0 0 0,-1-1 0 0 0,1 1 0 0 0,-1 0 0 0 0,1-1-1 0 0,-1 1 1 0 0,1 0 0 0 0,0 0 0 0 0,-1-1 0 0 0,1 1 0 0 0,0 0 0 0 0,-1 0 0 0 0,2 0 0 0 0,28-10 163 0 0,74-6 19 0 0,199-5 0 0 0,-39 6-3546 0 0,-251 13 2491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1.164"/>
    </inkml:context>
    <inkml:brush xml:id="br0">
      <inkml:brushProperty name="width" value="0.1" units="cm"/>
      <inkml:brushProperty name="height" value="0.1" units="cm"/>
      <inkml:brushProperty name="color" value="#F6630D"/>
    </inkml:brush>
  </inkml:definitions>
  <inkml:trace contextRef="#ctx0" brushRef="#br0">97 0 5116 0 0,'-12'3'26'0'0,"5"-2"93"0"0,0 1 0 0 0,0 0 0 0 0,0 0 0 0 0,1 1 0 0 0,-14 6 0 0 0,18-7-54 0 0,0 0-1 0 0,-1 0 1 0 0,1 0 0 0 0,0 0-1 0 0,0 0 1 0 0,0 0 0 0 0,1 1 0 0 0,-1-1-1 0 0,0 1 1 0 0,1-1 0 0 0,0 1-1 0 0,0 0 1 0 0,-1 0 0 0 0,2-1-1 0 0,-1 1 1 0 0,0 0 0 0 0,0 0 0 0 0,0 5-1 0 0,0 6 98 0 0,1-1 0 0 0,0 1 0 0 0,1-1 0 0 0,0 1 0 0 0,1-1 0 0 0,0 0 0 0 0,6 15 0 0 0,36 94 755 0 0,-8-28-754 0 0,-30-76-604 0 0,0-1-1 0 0,1 1 1 0 0,0-2 0 0 0,2 1 0 0 0,14 21-1 0 0,-12-26-454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1.489"/>
    </inkml:context>
    <inkml:brush xml:id="br0">
      <inkml:brushProperty name="width" value="0.1" units="cm"/>
      <inkml:brushProperty name="height" value="0.1" units="cm"/>
      <inkml:brushProperty name="color" value="#F6630D"/>
    </inkml:brush>
  </inkml:definitions>
  <inkml:trace contextRef="#ctx0" brushRef="#br0">49 163 6533 0 0,'-1'0'26'0'0,"1"0"0"0"0,-1 0 0 0 0,1 0 0 0 0,-1 0 1 0 0,1 0-1 0 0,-1-1 0 0 0,1 1 0 0 0,-1 0 0 0 0,1 0 1 0 0,-1-1-1 0 0,1 1 0 0 0,-1 0 0 0 0,1 0 0 0 0,0-1 1 0 0,-1 1-1 0 0,1 0 0 0 0,0-1 0 0 0,-1 1 0 0 0,0-1 1 0 0,1 0-14 0 0,0 1 1 0 0,0 0-1 0 0,0 0 1 0 0,0 0-1 0 0,0-1 1 0 0,0 1 0 0 0,-1 0-1 0 0,1 0 1 0 0,0 0-1 0 0,0 0 1 0 0,0-1-1 0 0,0 1 1 0 0,0 0-1 0 0,-1 0 1 0 0,1 0 0 0 0,0 0-1 0 0,0 0 1 0 0,0 0-1 0 0,-1-1 1 0 0,1 1-1 0 0,0 0 1 0 0,0 0-1 0 0,0 0 1 0 0,-1 0 0 0 0,1 0-1 0 0,0 0 1 0 0,0 0-1 0 0,-1 0 1 0 0,1 0-1 0 0,0 0 1 0 0,0 0-1 0 0,0 0 1 0 0,-1 0 0 0 0,1 0-1 0 0,0 0 1 0 0,0 0-1 0 0,0 1 1 0 0,-1-1-1 0 0,1 0 1 0 0,0 0-1 0 0,0 0 1 0 0,0 0 0 0 0,-1 0-1 0 0,1 0 1 0 0,0 1-1 0 0,0-1 1 0 0,0 0-1 0 0,0 0 1 0 0,0 0-1 0 0,-1 0 1 0 0,1 1 0 0 0,0-1-1 0 0,0 0 1 0 0,0 0-1 0 0,0 0 1 0 0,0 1-1 0 0,-4 3 114 0 0,1 1-1 0 0,0 0 0 0 0,0 0 0 0 0,0 0 0 0 0,1 0 0 0 0,0 0 0 0 0,0 0 0 0 0,0 0 0 0 0,0 1 1 0 0,1-1-1 0 0,0 1 0 0 0,0 0 0 0 0,1-1 0 0 0,-1 1 0 0 0,1 0 0 0 0,0-1 0 0 0,2 8 1 0 0,0 1-113 0 0,2-1 1 0 0,0 1-1 0 0,0-1 1 0 0,1 0-1 0 0,1-1 0 0 0,7 14 1 0 0,-10-20-109 0 0,-1-3-108 0 0,-1 0 0 0 0,1 0 0 0 0,0 0 0 0 0,0 0 0 0 0,0 0 0 0 0,0 0 0 0 0,3 2 0 0 0,2 0-644 0 0</inkml:trace>
  <inkml:trace contextRef="#ctx0" brushRef="#br0" timeOffset="1">90 25 6845 0 0,'-7'-4'-116'0'0,"3"0"272"0"0,-1-7-200 0 0,5 9 188 0 0,-4 0-184 0 0,2 1 188 0 0,0 2-24 0 0,2 1-48 0 0,2 0-88 0 0,2-4 12 0 0,1 2-80 0 0,-3 0-156 0 0,2-2-28 0 0,0 2-404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1.827"/>
    </inkml:context>
    <inkml:brush xml:id="br0">
      <inkml:brushProperty name="width" value="0.1" units="cm"/>
      <inkml:brushProperty name="height" value="0.1" units="cm"/>
      <inkml:brushProperty name="color" value="#F6630D"/>
    </inkml:brush>
  </inkml:definitions>
  <inkml:trace contextRef="#ctx0" brushRef="#br0">20 11 6973 0 0,'-9'-6'-57'0'0,"2"1"127"0"0,4 22 51 0 0,2 43 511 0 0,2 66 424 0 0,3-74-1366 0 0,2 0 0 0 0,3 0-1 0 0,19 67 1 0 0,-23-105-455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2.171"/>
    </inkml:context>
    <inkml:brush xml:id="br0">
      <inkml:brushProperty name="width" value="0.1" units="cm"/>
      <inkml:brushProperty name="height" value="0.1" units="cm"/>
      <inkml:brushProperty name="color" value="#F6630D"/>
    </inkml:brush>
  </inkml:definitions>
  <inkml:trace contextRef="#ctx0" brushRef="#br0">18 218 5725 0 0,'-1'-1'34'0'0,"1"1"0"0"0,0-1 0 0 0,-1 0 0 0 0,1 0 0 0 0,-1 1 0 0 0,1-1 0 0 0,0 0 0 0 0,0 0 0 0 0,-1 0 0 0 0,1 0 0 0 0,0 1 0 0 0,0-1 0 0 0,0 0 0 0 0,0 0 0 0 0,0 0 0 0 0,0-1 1 0 0,0-6 175 0 0,0 8-202 0 0,0 0 0 0 0,0-1-1 0 0,0 1 1 0 0,0 0 0 0 0,0 0-1 0 0,0 0 1 0 0,0 0 0 0 0,0 0 0 0 0,0 0-1 0 0,0 0 1 0 0,-1 0 0 0 0,1 0-1 0 0,0 0 1 0 0,0-1 0 0 0,0 1-1 0 0,0 0 1 0 0,0 0 0 0 0,0 0-1 0 0,0 0 1 0 0,0 0 0 0 0,0 0-1 0 0,0 0 1 0 0,0 0 0 0 0,0 0-1 0 0,-1 0 1 0 0,1 0 0 0 0,0 0-1 0 0,0 0 1 0 0,0 0 0 0 0,0 0-1 0 0,0 0 1 0 0,0 0 0 0 0,0 0-1 0 0,0 0 1 0 0,0 0 0 0 0,-1 0-1 0 0,1 0 1 0 0,0 0 0 0 0,0 0 0 0 0,0 0-1 0 0,0 0 1 0 0,0 0 0 0 0,0 0-1 0 0,0 0 1 0 0,0 0 0 0 0,0 0-1 0 0,-1 0 1 0 0,1 0 0 0 0,0 0-1 0 0,0 0 1 0 0,0 0 0 0 0,0 0-1 0 0,0 1 332 0 0,-2 4 101 0 0,15-8 774 0 0,53-21-1183 0 0,-40 15-102 0 0,-1-1-1 0 0,33-18 1 0 0,-56 27-7 0 0,-2-7-216 0 0,0 3 291 0 0,-1 0-1 0 0,1 1 1 0 0,-1-1 0 0 0,0 1 0 0 0,-1-1 0 0 0,1 0 0 0 0,-1 1 0 0 0,0 0 0 0 0,0 0-1 0 0,0-1 1 0 0,-5-4 0 0 0,2 1 5 0 0,0 1-1 0 0,-1 1 1 0 0,0-1 0 0 0,-9-7-1 0 0,12 12 15 0 0,0 1 0 0 0,1-1 0 0 0,-1 0 0 0 0,0 1 0 0 0,0 0 1 0 0,0 0-1 0 0,0 0 0 0 0,0 0 0 0 0,0 0 0 0 0,0 0 0 0 0,0 1 0 0 0,0 0 0 0 0,-1-1 0 0 0,1 1 0 0 0,0 1 0 0 0,0-1 0 0 0,0 0 0 0 0,0 1 0 0 0,0-1 0 0 0,0 1 0 0 0,-1 0 0 0 0,1 0 0 0 0,-2 1 0 0 0,-3 1 77 0 0,2-2 26 0 0,0 1-1 0 0,1 0 0 0 0,-1 0 1 0 0,1 0-1 0 0,-1 1 0 0 0,1 0 1 0 0,0 0-1 0 0,-7 6 3649 0 0,27 21-3571 0 0,45 91-113 0 0,-45-91-315 0 0,16-14-1221 0 0,127 65 199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2.793"/>
    </inkml:context>
    <inkml:brush xml:id="br0">
      <inkml:brushProperty name="width" value="0.1" units="cm"/>
      <inkml:brushProperty name="height" value="0.1" units="cm"/>
      <inkml:brushProperty name="color" value="#F6630D"/>
    </inkml:brush>
  </inkml:definitions>
  <inkml:trace contextRef="#ctx0" brushRef="#br0">137 67 6941 0 0,'-51'-11'-31'0'0,"35"7"206"0"0,0 1 0 0 0,0 0 0 0 0,-22-1 1 0 0,77-5 807 0 0,227-11-74 0 0,-165 19-1091 0 0,75-3-1861 0 0,-157-1 1048 0 0,-21 3 305 0 0,-12 2 477 0 0,-81 9-176 0 0,47-6 905 0 0,-67 14 0 0 0,109-16-437 0 0,0 1 0 0 0,1-1 0 0 0,-1 1 0 0 0,1 1 0 0 0,0-1 0 0 0,-1 1 0 0 0,1 0 0 0 0,0 0 0 0 0,1 0 0 0 0,-1 1 0 0 0,0 0 0 0 0,1 0 0 0 0,-4 5 0 0 0,3-3 2 0 0,0 0 1 0 0,1 1-1 0 0,0 0 1 0 0,0 0-1 0 0,1 0 0 0 0,0 0 1 0 0,0 1-1 0 0,-2 12 0 0 0,0 9 33 0 0,1 0-1 0 0,2 1 0 0 0,1-1 0 0 0,4 36 1 0 0,-2-39-112 0 0,-1 17-17 0 0,2 34 58 0 0,-1-71-98 0 0,-1-1 0 0 0,1 1 0 0 0,1 0 0 0 0,-1 0 0 0 0,1 0 0 0 0,0 0 0 0 0,0-1 0 0 0,1 1-1 0 0,4 7 1 0 0,10 6-707 0 0,-8-8 114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1.967"/>
    </inkml:context>
    <inkml:brush xml:id="br0">
      <inkml:brushProperty name="width" value="0.1" units="cm"/>
      <inkml:brushProperty name="height" value="0.1" units="cm"/>
      <inkml:brushProperty name="color" value="#F6630D"/>
    </inkml:brush>
  </inkml:definitions>
  <inkml:trace contextRef="#ctx0" brushRef="#br0">12 154 8793 0 0,'-7'-13'-213'0'0,"2"5"455"0"0,6 8-226 0 0,-1-1 0 0 0,1 1 0 0 0,-1 0 1 0 0,1-1-1 0 0,-1 1 0 0 0,1 0 0 0 0,-1-1 0 0 0,1 1 0 0 0,-1 0 0 0 0,1 0 0 0 0,0-1 1 0 0,-1 1-1 0 0,1 0 0 0 0,-1 0 0 0 0,1 0 0 0 0,0 0 0 0 0,-1 0 0 0 0,1 0 0 0 0,-1 0 1 0 0,1 0-1 0 0,0 0 0 0 0,0 0 3 0 0,0 0 0 0 0,-1 0 0 0 0,1-1 0 0 0,0 1 1 0 0,0 0-1 0 0,-1 0 0 0 0,1 0 0 0 0,0 0 0 0 0,-1 1 0 0 0,1-1 1 0 0,0 0-1 0 0,-1 0 0 0 0,1 0 0 0 0,0 0 0 0 0,-1 1 0 0 0,1-1 0 0 0,0 0 1 0 0,-1 1-1 0 0,1-1 0 0 0,-1 0 0 0 0,1 1 0 0 0,0-1 0 0 0,-1 1 1 0 0,1-1-1 0 0,-1 1 0 0 0,0-1 0 0 0,1 1 0 0 0,-1 0 0 0 0,1-1 1 0 0,-1 1-1 0 0,1 0 0 0 0,0 26-80 0 0,-2-10 89 0 0,-9 144 74 0 0,7-126-92 0 0,-4 1 298 0 0,5-27-78 0 0,3-26-90 0 0,8-50 116 0 0,15-87-162 0 0,-19 134-87 0 0,0 1 0 0 0,2-1 1 0 0,0 1-1 0 0,1 0 0 0 0,15-26 0 0 0,-21 41 2 0 0,1 0 0 0 0,-1 0 0 0 0,1 0 0 0 0,0 1-1 0 0,0-1 1 0 0,1 1 0 0 0,-1 0 0 0 0,1 0-1 0 0,6-5 1 0 0,-9 8-5 0 0,0-1 0 0 0,1 1 0 0 0,-1-1 0 0 0,0 1 0 0 0,1 0 0 0 0,-1 0 0 0 0,0-1-1 0 0,0 1 1 0 0,1 0 0 0 0,-1 0 0 0 0,0 0 0 0 0,1 1 0 0 0,-1-1 0 0 0,0 0 0 0 0,1 0 0 0 0,-1 1 0 0 0,0-1-1 0 0,0 1 1 0 0,1-1 0 0 0,-1 1 0 0 0,0-1 0 0 0,0 1 0 0 0,0 0 0 0 0,0-1 0 0 0,0 1 0 0 0,0 0-1 0 0,0 0 1 0 0,0 0 0 0 0,0 0 0 0 0,0 0 0 0 0,0 0 0 0 0,0 0 0 0 0,-1 0 0 0 0,1 0 0 0 0,-1 1 0 0 0,1-1-1 0 0,0 2 1 0 0,7 12 20 0 0,0 0 0 0 0,-2 0-1 0 0,0 1 1 0 0,0 0 0 0 0,-2 1-1 0 0,4 17 1 0 0,6 102 242 0 0,-7-55-90 0 0,-5-65-236 0 0,0 0-1 0 0,1 0 1 0 0,1 0-1 0 0,6 16 1 0 0,-10-32-1 0 0,0 1 0 0 0,-1-1 0 0 0,1 0 1 0 0,0 0-1 0 0,-1 1 0 0 0,1-1 0 0 0,0 0 1 0 0,-1 0-1 0 0,1 1 0 0 0,0-1 0 0 0,-1 0 1 0 0,1 0-1 0 0,-1 0 0 0 0,1 0 0 0 0,0 0 1 0 0,-1 1-1 0 0,1-1 0 0 0,-1 0 0 0 0,1 0 1 0 0,-1 0-1 0 0,1 0 0 0 0,0 0 0 0 0,-1 0 1 0 0,1-1-1 0 0,-1 1 0 0 0,1 0 0 0 0,0 0 0 0 0,-1 0 1 0 0,1 0-1 0 0,-1 0 0 0 0,1 0 0 0 0,0-1 1 0 0,-1 1-1 0 0,1 0 0 0 0,0 0 0 0 0,-1-1 1 0 0,1 1-1 0 0,0 0 0 0 0,-1-1 0 0 0,1 1 1 0 0,0 0-1 0 0,0-1 0 0 0,-1 1 0 0 0,1 0 1 0 0,0-1-1 0 0,0 1 0 0 0,0 0 0 0 0,-1-1 1 0 0,1 1-1 0 0,0-1 0 0 0,0 1 0 0 0,0 0 0 0 0,0-2 1 0 0,-2-3-964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3.150"/>
    </inkml:context>
    <inkml:brush xml:id="br0">
      <inkml:brushProperty name="width" value="0.1" units="cm"/>
      <inkml:brushProperty name="height" value="0.1" units="cm"/>
      <inkml:brushProperty name="color" value="#F6630D"/>
    </inkml:brush>
  </inkml:definitions>
  <inkml:trace contextRef="#ctx0" brushRef="#br0">15 155 6597 0 0,'-1'-4'111'0'0,"0"5"-3"0"0,0 6-55 0 0,-2 3 0 0 0,1-1-26 0 0,0-1 0 0 0,0 0 1 0 0,1 1-1 0 0,0-1 0 0 0,1 16 0 0 0,0-22-36 0 0,0 0-1 0 0,1-1 1 0 0,-1 1-1 0 0,0 0 0 0 0,1-1 1 0 0,-1 1-1 0 0,1-1 1 0 0,0 1-1 0 0,0-1 0 0 0,-1 1 1 0 0,1-1-1 0 0,0 1 1 0 0,0-1-1 0 0,0 0 1 0 0,1 1-1 0 0,-1-1 0 0 0,0 0 1 0 0,0 0-1 0 0,1 0 1 0 0,-1 0-1 0 0,0 0 0 0 0,1 0 1 0 0,-1 0-1 0 0,1-1 1 0 0,-1 1-1 0 0,1-1 0 0 0,0 1 1 0 0,-1-1-1 0 0,1 1 1 0 0,0-1-1 0 0,-1 0 1 0 0,1 0-1 0 0,0 1 0 0 0,-1-1 1 0 0,1-1-1 0 0,2 1 1 0 0,4 1-307 0 0,0 0-174 0 0</inkml:trace>
  <inkml:trace contextRef="#ctx0" brushRef="#br0" timeOffset="1">37 41 5665 0 0,'-9'-8'52'0'0,"5"-4"100"0"0,-1 6-148 0 0,1 3 164 0 0,0-5-156 0 0,4 7 156 0 0,-4-2-160 0 0,6 3 148 0 0,-2 3-200 0 0,4-6 40 0 0,-2 6 4 0 0,0-3-16 0 0,5 0-40 0 0,-5 1-28 0 0,7 1 40 0 0,-3 0-300 0 0,5 2-41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3.479"/>
    </inkml:context>
    <inkml:brush xml:id="br0">
      <inkml:brushProperty name="width" value="0.1" units="cm"/>
      <inkml:brushProperty name="height" value="0.1" units="cm"/>
      <inkml:brushProperty name="color" value="#F6630D"/>
    </inkml:brush>
  </inkml:definitions>
  <inkml:trace contextRef="#ctx0" brushRef="#br0">1 17 6689 0 0,'0'0'-6'0'0,"0"-1"1"0"0,0 1 0 0 0,0-1-1 0 0,0 0 1 0 0,0 1-1 0 0,0-1 1 0 0,0 1 0 0 0,0-1-1 0 0,0 1 1 0 0,0-1 0 0 0,0 0-1 0 0,0 1 1 0 0,0-1-1 0 0,0 1 1 0 0,0-1 0 0 0,1 1-1 0 0,-1-1 1 0 0,0 1 0 0 0,0-1-1 0 0,1 1 1 0 0,-1-1-1 0 0,0 1 1 0 0,1-1 0 0 0,-1 1-1 0 0,1-1 1 0 0,5-1 123 0 0,-3 14 36 0 0,-3-8-45 0 0,0 3 16 0 0,0 0 0 0 0,0 0 0 0 0,0 0 0 0 0,3 10 0 0 0,5 27-297 0 0,0 10-9 0 0,-5-41 19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53.819"/>
    </inkml:context>
    <inkml:brush xml:id="br0">
      <inkml:brushProperty name="width" value="0.1" units="cm"/>
      <inkml:brushProperty name="height" value="0.1" units="cm"/>
      <inkml:brushProperty name="color" value="#F6630D"/>
    </inkml:brush>
  </inkml:definitions>
  <inkml:trace contextRef="#ctx0" brushRef="#br0">134 187 5973 0 0,'-4'-2'100'0'0,"1"0"-58"0"0,2 1-16 0 0,0 0-1 0 0,0 0 1 0 0,0 0-1 0 0,0 0 0 0 0,-1 1 1 0 0,1-1-1 0 0,0 0 1 0 0,-1 1-1 0 0,1-1 1 0 0,0 1-1 0 0,-1-1 0 0 0,-2 1 410 0 0,1-4-315 0 0,-12-10-116 0 0,12 10 33 0 0,12 1-110 0 0,2-2 85 0 0,39-12-45 0 0,-29 12 16 0 0,-11 3 21 0 0,1 0 1 0 0,-1-2-1 0 0,0 1 1 0 0,0-1-1 0 0,13-7 0 0 0,-20 9-4 0 0,0 0 1 0 0,1 0-1 0 0,-1-1 0 0 0,-1 1 0 0 0,1-1 0 0 0,0 0 0 0 0,3-4 1 0 0,9-8-9 0 0,-14 14 311 0 0,-11-9-144 0 0,-30-26-70 0 0,30 27 368 0 0,-11 10-145 0 0,-67 5 39 0 0,82-5-267 0 0,-1-1-1 0 0,1 2 1 0 0,-1-1 0 0 0,1 0-1 0 0,0 1 1 0 0,0 1 0 0 0,0-1-1 0 0,0 1 1 0 0,0 0-1 0 0,0 0 1 0 0,1 0 0 0 0,-1 1-1 0 0,1 0 1 0 0,0 0 0 0 0,0 0-1 0 0,1 1 1 0 0,-7 6 0 0 0,10-8-34 0 0,-1-1 1 0 0,0 0 0 0 0,1 1 0 0 0,-1-1 0 0 0,1 1 0 0 0,-1-1 0 0 0,1 1 0 0 0,0 0-1 0 0,0 0 1 0 0,1-1 0 0 0,-1 1 0 0 0,1 0 0 0 0,-1 0 0 0 0,1 0 0 0 0,0 0 0 0 0,0 0 0 0 0,0 0-1 0 0,0-1 1 0 0,0 1 0 0 0,1 0 0 0 0,0 0 0 0 0,-1 0 0 0 0,1 0 0 0 0,0-1 0 0 0,0 1-1 0 0,0 0 1 0 0,1-1 0 0 0,-1 1 0 0 0,1-1 0 0 0,-1 1 0 0 0,1-1 0 0 0,0 0 0 0 0,0 0-1 0 0,3 3 1 0 0,4 4 48 0 0,0-1 1 0 0,0-1-1 0 0,1 1 0 0 0,0-2 0 0 0,0 1 0 0 0,0-1 0 0 0,13 5 0 0 0,0-3-104 0 0,-1 0-1 0 0,1-2 0 0 0,1 0 1 0 0,44 4-1 0 0,99-4-1752 0 0,-89-7 418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0.206"/>
    </inkml:context>
    <inkml:brush xml:id="br0">
      <inkml:brushProperty name="width" value="0.1" units="cm"/>
      <inkml:brushProperty name="height" value="0.1" units="cm"/>
      <inkml:brushProperty name="color" value="#F6630D"/>
    </inkml:brush>
  </inkml:definitions>
  <inkml:trace contextRef="#ctx0" brushRef="#br0">12 10 4784 0 0,'0'-7'4007'0'0,"4"14"-1109"0"0,-9-9-1156 0 0,-6-5 438 0 0,15 13-2166 0 0,4 41 191 0 0,2 75 0 0 0,-4-38 92 0 0,86 678 1809 0 0,-63-574-1827 0 0,15 77 654 0 0,-41-246-848 0 0,1-3-9 0 0,-2 1 0 0 0,2 17 0 0 0,-4-32-195 0 0,2 5-135 0 0,7 21-198 0 0,-5-22 743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0.560"/>
    </inkml:context>
    <inkml:brush xml:id="br0">
      <inkml:brushProperty name="width" value="0.1" units="cm"/>
      <inkml:brushProperty name="height" value="0.1" units="cm"/>
      <inkml:brushProperty name="color" value="#F6630D"/>
    </inkml:brush>
  </inkml:definitions>
  <inkml:trace contextRef="#ctx0" brushRef="#br0">31 16 9097 0 0,'0'0'947'0'0,"-7"-3"-631"0"0,-4-4-372 0 0,11 6 91 0 0,-1 1 1 0 0,1 0-1 0 0,-1-1 1 0 0,1 1-1 0 0,0-1 0 0 0,-1 1 1 0 0,1 0-1 0 0,-1-1 1 0 0,1 1-1 0 0,-1 0 1 0 0,1 0-1 0 0,0-1 1 0 0,-1 1-1 0 0,1 0 1 0 0,-1 0-1 0 0,0 0 1 0 0,1 0-1 0 0,-1 0 1 0 0,1-1-1 0 0,-1 1 1 0 0,1 0-1 0 0,-1 0 1 0 0,0 1-1 0 0,25 31 454 0 0,37 44-480 0 0,-57-71-40 0 0,0 0-1 0 0,0 0 1 0 0,0 0-1 0 0,1 0 1 0 0,0-1-1 0 0,0 0 1 0 0,0 0-1 0 0,0 0 1 0 0,9 4-1 0 0,7 6-572 0 0,-17-12 406 0 0,0 0 0 0 0,0 1 0 0 0,0-2-1 0 0,0 1 1 0 0,0 0 0 0 0,1-1 0 0 0,6 2 0 0 0,2 0-184 0 0,7 5-448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0.892"/>
    </inkml:context>
    <inkml:brush xml:id="br0">
      <inkml:brushProperty name="width" value="0.1" units="cm"/>
      <inkml:brushProperty name="height" value="0.1" units="cm"/>
      <inkml:brushProperty name="color" value="#F6630D"/>
    </inkml:brush>
  </inkml:definitions>
  <inkml:trace contextRef="#ctx0" brushRef="#br0">275 66 8861 0 0,'33'-43'550'0'0,"-22"25"1018"0"0,-11 18-1513 0 0,0 0 1 0 0,0 0-1 0 0,0 0 0 0 0,-1 0 1 0 0,1 1-1 0 0,0-1 0 0 0,0 0 0 0 0,0 0 1 0 0,0 0-1 0 0,-1 0 0 0 0,1 0 1 0 0,0 0-1 0 0,0 0 0 0 0,0 0 1 0 0,-1 0-1 0 0,1 0 0 0 0,0 0 1 0 0,0 0-1 0 0,0 0 0 0 0,0-1 1 0 0,-1 1-1 0 0,1 0 0 0 0,0 0 0 0 0,0 0 1 0 0,0 0-1 0 0,0 0 0 0 0,0 0 1 0 0,-1 0-1 0 0,1-1 56 0 0,0 1-56 0 0,0 0 0 0 0,0 0 1 0 0,0 0-1 0 0,0 0 0 0 0,0 0 1 0 0,-1-1-1 0 0,1 1 0 0 0,0 0 1 0 0,0 0-1 0 0,0 0 0 0 0,0 0 0 0 0,0-1 1 0 0,0 1-1 0 0,0 0 0 0 0,0 0 1 0 0,0 0-1 0 0,0 0 0 0 0,0-1 1 0 0,0 1-1 0 0,0 0 0 0 0,0 0 1 0 0,-14 6 1817 0 0,13-5-1801 0 0,0-1 0 0 0,-1 1 0 0 0,1-1 1 0 0,-1 1-1 0 0,1 0 0 0 0,0-1 0 0 0,0 1 0 0 0,-1 0 0 0 0,1 0 1 0 0,0 0-1 0 0,0 0 0 0 0,0 0 0 0 0,-1 1 0 0 0,-7 8 303 0 0,-1 0 1 0 0,-22 17-1 0 0,0 0-21 0 0,7-4-383 0 0,2 1-1 0 0,0 1 1 0 0,2 2-1 0 0,-31 46 1 0 0,5 3-3827 0 0,40-61 2114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1.296"/>
    </inkml:context>
    <inkml:brush xml:id="br0">
      <inkml:brushProperty name="width" value="0.1" units="cm"/>
      <inkml:brushProperty name="height" value="0.1" units="cm"/>
      <inkml:brushProperty name="color" value="#F6630D"/>
    </inkml:brush>
  </inkml:definitions>
  <inkml:trace contextRef="#ctx0" brushRef="#br0">1125 439 6157 0 0,'1'-4'18'0'0,"-1"1"0"0"0,1-1 0 0 0,0 1 1 0 0,-1 0-1 0 0,1-1 0 0 0,1 1 1 0 0,-1 0-1 0 0,3-4 0 0 0,-3 3 27 0 0,1 1 0 0 0,-1-1-1 0 0,1 1 1 0 0,-1-1 0 0 0,0 1 0 0 0,0-1-1 0 0,-1 0 1 0 0,1-5 0 0 0,-1 6 24 0 0,0 0-1 0 0,0-1 1 0 0,-1 1-1 0 0,1 0 1 0 0,-1-1 0 0 0,0 1-1 0 0,0 0 1 0 0,0 0 0 0 0,0 0-1 0 0,0 0 1 0 0,-1 0-1 0 0,0 0 1 0 0,1 0 0 0 0,-1 0-1 0 0,0 0 1 0 0,-3-2 0 0 0,2 2 17 0 0,-1 0 1 0 0,0 0-1 0 0,0 0 1 0 0,0 0-1 0 0,-1 0 0 0 0,1 1 1 0 0,0 0-1 0 0,-1 0 1 0 0,0 0-1 0 0,-4-1 1 0 0,-2 1 78 0 0,-1 0-1 0 0,1 0 1 0 0,-1 1-1 0 0,1 0 1 0 0,-1 1 0 0 0,1 1-1 0 0,-1 0 1 0 0,-19 4 0 0 0,1 3 105 0 0,1 1 0 0 0,1 2 0 0 0,0 1 0 0 0,0 1 0 0 0,-31 21 0 0 0,-123 96 763 0 0,115-76-684 0 0,3 3 0 0 0,2 3-1 0 0,-66 83 1 0 0,96-102-188 0 0,2 1 0 0 0,2 1 0 0 0,1 1 0 0 0,3 2 0 0 0,2 0 0 0 0,-29 86 0 0 0,42-97-10 0 0,2 1 0 0 0,0 0 0 0 0,3 1 0 0 0,1 0 0 0 0,2-1 0 0 0,1 1 0 0 0,2 0 0 0 0,2-1 0 0 0,1 1 0 0 0,2-1 0 0 0,1 0 0 0 0,2-1 0 0 0,18 44 0 0 0,-12-40-9 0 0,2 0-1 0 0,2-2 1 0 0,2 0-1 0 0,1-1 1 0 0,1-1 0 0 0,2-2-1 0 0,2 0 1 0 0,1-2 0 0 0,1-1-1 0 0,2-1 1 0 0,41 29-1 0 0,-15-21 1 0 0,1-2 1 0 0,1-2-1 0 0,86 33 0 0 0,-65-37-91 0 0,0-3 1 0 0,111 20-1 0 0,-96-31-48 0 0,1-4 0 0 0,0-4 0 0 0,1-5 0 0 0,0-4 0 0 0,-1-4 0 0 0,0-5-1 0 0,-1-4 1 0 0,0-4 0 0 0,-1-4 0 0 0,-2-4 0 0 0,94-41 0 0 0,-126 42-4 0 0,-1-4 0 0 0,-2-2 0 0 0,-1-2 1 0 0,-1-3-1 0 0,-2-2 0 0 0,-2-3 0 0 0,-2-2 0 0 0,78-88 1 0 0,-60 51-10 0 0,-4-4 0 0 0,-4-2 0 0 0,-4-3 1 0 0,-3-2-1 0 0,-5-3 0 0 0,63-172 0 0 0,-99 231 2 0 0,-1 0-1 0 0,-2-1 0 0 0,-2-1 1 0 0,-1 1-1 0 0,1-44 0 0 0,-7 61 1 0 0,-1 0-1 0 0,0 0 0 0 0,-1 0 1 0 0,-2 0-1 0 0,0 0 0 0 0,-1 1 0 0 0,0-1 1 0 0,-2 1-1 0 0,0 1 0 0 0,-2-1 1 0 0,-13-23-1 0 0,1 12-21 0 0,-1 1 0 0 0,-2 1 0 0 0,0 1 1 0 0,-2 1-1 0 0,-1 1 0 0 0,0 1 0 0 0,-2 2 1 0 0,-1 0-1 0 0,-1 3 0 0 0,-33-17 0 0 0,-18-4-160 0 0,-2 5 0 0 0,-163-47 0 0 0,85 39-70 0 0,-2 7 0 0 0,-1 7 0 0 0,-283-12 0 0 0,259 44-388 0 0,170-1 437 0 0,0 1 1 0 0,1 0-1 0 0,-1 2 1 0 0,1 0 0 0 0,0 1-1 0 0,0 0 1 0 0,-31 18-1 0 0,41-20 31 0 0,1 1 0 0 0,1 0 0 0 0,-1 0-1 0 0,1 1 1 0 0,0 0 0 0 0,0 0 0 0 0,1 1 0 0 0,0-1 0 0 0,0 1-1 0 0,0 0 1 0 0,-7 15 0 0 0,6-5-382 0 0,0-1-1 0 0,0 1 1 0 0,2 0-1 0 0,-5 32 1 0 0,1 4-727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2.013"/>
    </inkml:context>
    <inkml:brush xml:id="br0">
      <inkml:brushProperty name="width" value="0.1" units="cm"/>
      <inkml:brushProperty name="height" value="0.1" units="cm"/>
      <inkml:brushProperty name="color" value="#F6630D"/>
    </inkml:brush>
  </inkml:definitions>
  <inkml:trace contextRef="#ctx0" brushRef="#br0">33 263 7937 0 0,'-6'-17'568'0'0,"6"17"-481"0"0,0-1-1 0 0,0 0 1 0 0,0 0 0 0 0,0 0-1 0 0,0 1 1 0 0,0-1 0 0 0,0 0-1 0 0,-1 0 1 0 0,1 1-1 0 0,0-1 1 0 0,0 0 0 0 0,-1 0-1 0 0,1 1 1 0 0,-1-1 0 0 0,1 0-1 0 0,-1 1 1 0 0,1-1 0 0 0,-1 0-1 0 0,1 1 1 0 0,-1-1-1 0 0,1 1 1 0 0,-1-1 0 0 0,0 1-1 0 0,1-1 1 0 0,-1 1 0 0 0,0 0-1 0 0,1-1 1 0 0,-1 1-1 0 0,0 0 1 0 0,0 0 0 0 0,1-1-1 0 0,-1 1 1 0 0,0 0 0 0 0,0 0-1 0 0,1 0 1 0 0,-1 0-1 0 0,0 0 1 0 0,-1 0 0 0 0,2 0-64 0 0,-1 1 1 0 0,1-1 0 0 0,-1 0 0 0 0,1 1-1 0 0,-1-1 1 0 0,1 1 0 0 0,0-1 0 0 0,-1 1-1 0 0,1-1 1 0 0,0 1 0 0 0,-1-1-1 0 0,1 1 1 0 0,0-1 0 0 0,0 1 0 0 0,-1 0-1 0 0,1-1 1 0 0,0 1 0 0 0,0-1 0 0 0,0 1-1 0 0,0 0 1 0 0,0-1 0 0 0,0 1-1 0 0,0 0 1 0 0,0 0 0 0 0,-1 21 420 0 0,2-19-422 0 0,0 53 151 0 0,4 0 0 0 0,2 0 0 0 0,2 0 0 0 0,25 83 0 0 0,-23-102-167 0 0,-6-14 13 0 0,2-1-1 0 0,12 28 1 0 0,-12-33-11 0 0,-5-11 193 0 0,-4-8 555 0 0,1-4-563 0 0,0 1-1 0 0,-1 0 1 0 0,2-1 0 0 0,-1 1 0 0 0,0-10 0 0 0,0-2-12 0 0,-18-150-55 0 0,-15-173-273 0 0,33 326 135 0 0,0-1-1 0 0,2 1 0 0 0,0-1 1 0 0,0 1-1 0 0,2 0 1 0 0,3-16-1 0 0,-4 26 5 0 0,-1-1 0 0 0,1 0 1 0 0,0 1-1 0 0,0-1 0 0 0,0 1 0 0 0,1 0 1 0 0,0-1-1 0 0,0 1 0 0 0,0 1 0 0 0,0-1 1 0 0,0 0-1 0 0,1 1 0 0 0,0-1 0 0 0,-1 1 1 0 0,1 0-1 0 0,0 0 0 0 0,1 1 0 0 0,-1-1 1 0 0,0 1-1 0 0,1 0 0 0 0,5-1 0 0 0,11-3 3 0 0,1 1 1 0 0,0 1-1 0 0,0 1 0 0 0,0 1 0 0 0,0 2 0 0 0,0 0 0 0 0,1 1 0 0 0,-1 1 0 0 0,0 0 0 0 0,40 12 0 0 0,-58-13 3 0 0,1 1 0 0 0,-1-1 0 0 0,0 1 0 0 0,0 0 0 0 0,0 0 1 0 0,0 0-1 0 0,0 1 0 0 0,0 0 0 0 0,-1-1 0 0 0,1 1 0 0 0,-1 0 0 0 0,0 1 1 0 0,1-1-1 0 0,-2 1 0 0 0,1-1 0 0 0,0 1 0 0 0,-1 0 0 0 0,1 0 0 0 0,-1 0 0 0 0,0 0 1 0 0,1 6-1 0 0,-1-1 2 0 0,0-1 0 0 0,-1 1 0 0 0,0 0-1 0 0,0 0 1 0 0,-1-1 0 0 0,0 1 0 0 0,-1 0 0 0 0,0-1 0 0 0,0 1 0 0 0,-4 11 0 0 0,4-16 2 0 0,0 0-1 0 0,-1 0 1 0 0,1 0 0 0 0,-1-1 0 0 0,0 1-1 0 0,-1-1 1 0 0,1 1 0 0 0,0-1 0 0 0,-1 0-1 0 0,0 0 1 0 0,0 0 0 0 0,0 0 0 0 0,0 0 0 0 0,0-1-1 0 0,0 1 1 0 0,-1-1 0 0 0,1 0 0 0 0,-7 3-1 0 0,-3 0 1 0 0,1 0-1 0 0,-1-1 1 0 0,0 0 0 0 0,-18 2-1 0 0,29-6 0 0 0,-3 1-7 0 0,-1 0 1 0 0,1 0 0 0 0,-1 1 0 0 0,1-1 0 0 0,-1 1 0 0 0,-5 3 0 0 0,12-4 6 0 0,-1-1-1 0 0,0 1 0 0 0,0-1 0 0 0,0 1 0 0 0,0-1 0 0 0,1 1 0 0 0,-1-1 1 0 0,0 0-1 0 0,0 1 0 0 0,1-1 0 0 0,-1 1 0 0 0,0-1 0 0 0,1 0 1 0 0,-1 1-1 0 0,0-1 0 0 0,1 0 0 0 0,-1 1 0 0 0,1-1 0 0 0,-1 0 0 0 0,1 1 1 0 0,-1-1-1 0 0,0 0 0 0 0,1 0 0 0 0,-1 0 0 0 0,1 0 0 0 0,-1 1 0 0 0,1-1 1 0 0,-1 0-1 0 0,1 0 0 0 0,0 0 0 0 0,20 8 18 0 0,4-1 44 0 0,-1 2 0 0 0,0 1 0 0 0,0 1 0 0 0,-1 1 0 0 0,0 1 0 0 0,-1 0 0 0 0,-1 2 0 0 0,0 1 0 0 0,-1 1 0 0 0,34 37 0 0 0,-51-51-53 0 0,0 0 0 0 0,0 0 0 0 0,-1 0 1 0 0,1 1-1 0 0,-1-1 0 0 0,0 1 0 0 0,0 0 0 0 0,0 0 0 0 0,0 0 0 0 0,-1 0 0 0 0,1 0 0 0 0,-1 0 0 0 0,0 0 0 0 0,0 0 1 0 0,-1 0-1 0 0,1 1 0 0 0,-1-1 0 0 0,0 0 0 0 0,0 0 0 0 0,-1 1 0 0 0,1-1 0 0 0,-1 0 0 0 0,0 0 0 0 0,0 0 0 0 0,0 0 1 0 0,0 0-1 0 0,-1 0 0 0 0,0 0 0 0 0,0 0 0 0 0,0 0 0 0 0,0-1 0 0 0,-1 1 0 0 0,1-1 0 0 0,-1 1 0 0 0,0-1 0 0 0,0 0 0 0 0,-4 3 1 0 0,-4 3 4 0 0,0-1 1 0 0,0-1-1 0 0,0 0 1 0 0,-1-1 0 0 0,0 0-1 0 0,-1 0 1 0 0,1-2-1 0 0,-1 1 1 0 0,0-2 0 0 0,0 0-1 0 0,-1 0 1 0 0,-23 1 0 0 0,15-3-116 0 0,0 0 1 0 0,-1-2-1 0 0,1 0 1 0 0,0-2-1 0 0,0 0 0 0 0,0-2 1 0 0,-22-7-1 0 0,35 9-166 0 0,-1 0 0 0 0,1-1 0 0 0,0 0 0 0 0,0-1 0 0 0,-11-8 0 0 0,16 11 25 0 0,1-1-1 0 0,0 0 1 0 0,0 0 0 0 0,0 0 0 0 0,0 0 0 0 0,1-1-1 0 0,-1 1 1 0 0,1-1 0 0 0,0 1 0 0 0,0-1 0 0 0,0 0-1 0 0,0 0 1 0 0,1 0 0 0 0,-1 0 0 0 0,0-6 0 0 0,-1-14-1183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2.368"/>
    </inkml:context>
    <inkml:brush xml:id="br0">
      <inkml:brushProperty name="width" value="0.1" units="cm"/>
      <inkml:brushProperty name="height" value="0.1" units="cm"/>
      <inkml:brushProperty name="color" value="#F6630D"/>
    </inkml:brush>
  </inkml:definitions>
  <inkml:trace contextRef="#ctx0" brushRef="#br0">37 73 9601 0 0,'-2'0'110'0'0,"-1"0"0"0"0,1 0 0 0 0,0 0 0 0 0,0 0 1 0 0,0 0-1 0 0,-1 0 0 0 0,1-1 0 0 0,0 1 0 0 0,0-1 0 0 0,0 1 0 0 0,0-1 1 0 0,0 0-1 0 0,0 0 0 0 0,0 0 0 0 0,-2-1 0 0 0,7 3 119 0 0,0 1-1 0 0,0-1 1 0 0,0 0-1 0 0,0 0 0 0 0,0 0 1 0 0,0 0-1 0 0,0-1 1 0 0,0 1-1 0 0,7-1 1 0 0,35 2 303 0 0,10-3-510 0 0,1-2 1 0 0,-1-2-1 0 0,88-20 0 0 0,-124 18-236 0 0,-15 6-4 0 0,-5-3-1072 0 0,-2-13 1213 0 0,2 12 430 0 0,-32 4-159 0 0,-105-5 23 0 0,93 8-34 0 0,44-2-173 0 0,0 0 0 0 0,0 1 0 0 0,0-1-1 0 0,1 0 1 0 0,-1 0 0 0 0,0 1 0 0 0,0-1-1 0 0,0 1 1 0 0,1-1 0 0 0,-1 1 0 0 0,0-1-1 0 0,1 1 1 0 0,-1-1 0 0 0,0 1 0 0 0,0 1-1 0 0,-6 4 74 0 0,4-4-49 0 0,1 0 1 0 0,-1 0-1 0 0,1 0 0 0 0,0 1 1 0 0,-1-1-1 0 0,1 0 0 0 0,0 1 1 0 0,0-1-1 0 0,-1 4 0 0 0,1-3 1021 0 0,1 24-982 0 0,-3 121-15 0 0,5 41-30 0 0,0-170-96 0 0,4 38-1 0 0,-4-52 14 0 0,1-1 1 0 0,-1 0 0 0 0,1 0-1 0 0,0 1 1 0 0,-1-1-1 0 0,5 5 1 0 0,3 7-168 0 0,-6-9-98 0 0,1 1 0 0 0,0-1 0 0 0,1 0 1 0 0,0 0-1 0 0,0 0 0 0 0,0-1 1 0 0,1 0-1 0 0,0 0 0 0 0,0 0 0 0 0,10 6 1 0 0,5-1-1052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2.740"/>
    </inkml:context>
    <inkml:brush xml:id="br0">
      <inkml:brushProperty name="width" value="0.1" units="cm"/>
      <inkml:brushProperty name="height" value="0.1" units="cm"/>
      <inkml:brushProperty name="color" value="#F6630D"/>
    </inkml:brush>
  </inkml:definitions>
  <inkml:trace contextRef="#ctx0" brushRef="#br0">82 351 7709 0 0,'0'0'1909'0'0,"-2"-16"-1401"0"0,-5-48 8 0 0,5 48 2926 0 0,1 39-3199 0 0,-4 73-8 0 0,5-84-179 0 0,0-1 0 0 0,1 1 0 0 0,0 0-1 0 0,1-1 1 0 0,3 14 0 0 0,1 4 61 0 0,3 14 21 0 0,19 52 0 0 0,-3-14-113 0 0,-70-215 569 0 0,23 74-598 0 0,-35-131-51 0 0,51 164 32 0 0,2 0 0 0 0,0-1-1 0 0,2 0 1 0 0,1 0 0 0 0,3-32 0 0 0,-2 54 17 0 0,1-1 0 0 0,0 1 0 0 0,1 0 0 0 0,-1-1 0 0 0,1 1 0 0 0,0 0-1 0 0,1 0 1 0 0,-1 0 0 0 0,1 1 0 0 0,1-1 0 0 0,6-9 0 0 0,-7 12 9 0 0,0-1-1 0 0,1 1 1 0 0,-1 0 0 0 0,1 0-1 0 0,0 0 1 0 0,0 0-1 0 0,1 1 1 0 0,-1-1-1 0 0,0 1 1 0 0,1 0 0 0 0,-1 1-1 0 0,1-1 1 0 0,-1 1-1 0 0,1 0 1 0 0,0 0 0 0 0,6-1-1 0 0,13 2 127 0 0,1 0 0 0 0,-1 1 0 0 0,1 2-1 0 0,-1 0 1 0 0,0 2 0 0 0,0 1 0 0 0,0 0 0 0 0,-1 2 0 0 0,0 1 0 0 0,-1 0-1 0 0,23 14 1 0 0,-39-20-66 0 0,1 1 1 0 0,-1 0-1 0 0,0 1 0 0 0,0-1 0 0 0,-1 1 0 0 0,0 0 0 0 0,1 1 1 0 0,-1-1-1 0 0,8 13 0 0 0,-12-15-43 0 0,0-1 0 0 0,1 1 0 0 0,-1-1 0 0 0,0 1 0 0 0,0 0 0 0 0,-1-1 0 0 0,1 1 0 0 0,-1 0 0 0 0,1 0 0 0 0,-1-1 0 0 0,0 1 0 0 0,0 0 0 0 0,0 0 0 0 0,0 0 0 0 0,0 0 0 0 0,-1-1 0 0 0,1 1 0 0 0,-1 0 0 0 0,0 0 0 0 0,0-1 0 0 0,0 1 0 0 0,0-1 0 0 0,0 1 0 0 0,-1-1 0 0 0,1 1 0 0 0,-1-1 0 0 0,0 0 0 0 0,-3 4 0 0 0,-1 1-33 0 0,-1-1 0 0 0,0 0-1 0 0,-1 0 1 0 0,1 0 0 0 0,-1-1-1 0 0,0-1 1 0 0,-1 1 0 0 0,1-1-1 0 0,-13 4 1 0 0,-12 2-673 0 0,-42 9 0 0 0,32-10-260 0 0,-20 6-666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2.307"/>
    </inkml:context>
    <inkml:brush xml:id="br0">
      <inkml:brushProperty name="width" value="0.1" units="cm"/>
      <inkml:brushProperty name="height" value="0.1" units="cm"/>
      <inkml:brushProperty name="color" value="#F6630D"/>
    </inkml:brush>
  </inkml:definitions>
  <inkml:trace contextRef="#ctx0" brushRef="#br0">43 18 6249 0 0,'-20'2'424'0'0,"-3"1"-107"0"0,105-12 3785 0 0,-26 4-4172 0 0,13-1-1927 0 0,-46 4 1197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8.090"/>
    </inkml:context>
    <inkml:brush xml:id="br0">
      <inkml:brushProperty name="width" value="0.1" units="cm"/>
      <inkml:brushProperty name="height" value="0.1" units="cm"/>
      <inkml:brushProperty name="color" value="#F6630D"/>
    </inkml:brush>
  </inkml:definitions>
  <inkml:trace contextRef="#ctx0" brushRef="#br0">201 382 7005 0 0,'-28'-10'168'0'0,"22"8"-71"0"0,0 0 1 0 0,0 0-1 0 0,0-1 1 0 0,0 0-1 0 0,-10-6 0 0 0,-86-75 3424 0 0,100 82-3415 0 0,0 1 1 0 0,0-1-1 0 0,0 0 1 0 0,1 0-1 0 0,-1 0 1 0 0,0 0-1 0 0,1 0 1 0 0,-1 0-1 0 0,1 0 1 0 0,0-1-1 0 0,0 1 1 0 0,0 0-1 0 0,0-1 1 0 0,0 1 0 0 0,0-1-1 0 0,1 1 1 0 0,-1-6-1 0 0,1 5-25 0 0,1 1 0 0 0,-1-1 1 0 0,1 0-1 0 0,0 0 0 0 0,0 0 0 0 0,0 1 0 0 0,0-1 1 0 0,1 0-1 0 0,-1 1 0 0 0,1-1 0 0 0,-1 1 0 0 0,1 0 1 0 0,0-1-1 0 0,0 1 0 0 0,0 0 0 0 0,4-3 0 0 0,11-9 254 0 0,0 1-1 0 0,1 0 1 0 0,1 1-1 0 0,0 1 1 0 0,0 1-1 0 0,40-15 1 0 0,-8 8 218 0 0,89-18-1 0 0,-81 25-418 0 0,-1 2-1 0 0,2 2 1 0 0,-1 4-1 0 0,0 1 1 0 0,0 4-1 0 0,0 2 1 0 0,0 2-1 0 0,0 3 1 0 0,-1 3-1 0 0,-1 2 1 0 0,0 3-1 0 0,80 36 1 0 0,-42-7 3 0 0,-1 3-1 0 0,90 67 1 0 0,158 147 414 0 0,-251-191-393 0 0,31 27 476 0 0,-97-77-291 0 0,0 2-1 0 0,32 42 0 0 0,125 204 361 0 0,-107-152-596 0 0,9 26-894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8.430"/>
    </inkml:context>
    <inkml:brush xml:id="br0">
      <inkml:brushProperty name="width" value="0.1" units="cm"/>
      <inkml:brushProperty name="height" value="0.1" units="cm"/>
      <inkml:brushProperty name="color" value="#F6630D"/>
    </inkml:brush>
  </inkml:definitions>
  <inkml:trace contextRef="#ctx0" brushRef="#br0">67 210 6785 0 0,'-17'1'11'0'0,"15"0"126"0"0,-1-1 0 0 0,0 1 0 0 0,0-1 1 0 0,0 0-1 0 0,0 0 0 0 0,1 0 0 0 0,-1-1 1 0 0,0 1-1 0 0,0-1 0 0 0,0 1 0 0 0,1-1 1 0 0,-1 0-1 0 0,0 0 0 0 0,1 0 0 0 0,-1 0 1 0 0,-3-12 4968 0 0,7 13-4993 0 0,15-8 1865 0 0,-11 6-1853 0 0,-1 0 0 0 0,1 1-1 0 0,0 0 1 0 0,0 0 0 0 0,9 0 0 0 0,1 4-84 0 0,1 0 0 0 0,0 1 0 0 0,-1 1 0 0 0,0 0 0 0 0,26 14 0 0 0,68 45-113 0 0,-62-28-67 0 0,-32-24 6 0 0,-1-1 0 0 0,26 14 0 0 0,-39-24 130 0 0,0-1 0 0 0,1 1 0 0 0,-1-1 0 0 0,0 0 0 0 0,1 0 0 0 0,-1 1 0 0 0,0-1 0 0 0,1 0 0 0 0,-1 0 0 0 0,0 0 0 0 0,1-1 0 0 0,-1 1 0 0 0,1 0 0 0 0,-1 0 0 0 0,0-1 0 0 0,0 1 0 0 0,1-1 0 0 0,-1 1 0 0 0,0-1 0 0 0,0 0 0 0 0,1 1 0 0 0,-1-1 0 0 0,0 0 0 0 0,0 0 0 0 0,0 0 0 0 0,0 0 0 0 0,0 0 0 0 0,0 0 0 0 0,0 0 1 0 0,-1 0-1 0 0,1 0 0 0 0,0 0 0 0 0,-1 0 0 0 0,2-2 0 0 0,3-7 15 0 0,1 0 0 0 0,-2 0 1 0 0,5-13-1 0 0,-6 14-18 0 0,4-14 43 0 0,0 0-1 0 0,4-40 1 0 0,-4 20 78 0 0,-3 21 72 0 0,9-38 365 0 0,-11 54-337 0 0,0 1 0 0 0,0 0-1 0 0,0 0 1 0 0,0-1 0 0 0,1 1 0 0 0,0 1 0 0 0,0-1 0 0 0,4-5 0 0 0,-3 25-27 0 0,-1-1-1 0 0,0 1 1 0 0,-1 0 0 0 0,0 15-1 0 0,-2-19-606 0 0,0-3-282 0 0,0 0-1 0 0,0 0 1 0 0,-1-1-1 0 0,0 1 0 0 0,0 0 1 0 0,-5 13-1 0 0,0 1-1640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09.124"/>
    </inkml:context>
    <inkml:brush xml:id="br0">
      <inkml:brushProperty name="width" value="0.1" units="cm"/>
      <inkml:brushProperty name="height" value="0.1" units="cm"/>
      <inkml:brushProperty name="color" value="#F6630D"/>
    </inkml:brush>
  </inkml:definitions>
  <inkml:trace contextRef="#ctx0" brushRef="#br0">449 153 5725 0 0,'2'-1'95'0'0,"0"1"1"0"0,0-1 0 0 0,1 0 0 0 0,-1 0 0 0 0,0-1-1 0 0,0 1 1 0 0,0 0 0 0 0,0-1 0 0 0,2-1 0 0 0,9-32 2319 0 0,-12 32-2278 0 0,0 1 1 0 0,-1 0 0 0 0,1-1 0 0 0,-1 1 0 0 0,1 0 0 0 0,-1-1 0 0 0,0 1 0 0 0,0-1 0 0 0,0 1 0 0 0,0 0 0 0 0,0-1 0 0 0,-1 1 0 0 0,1 0-1 0 0,-1-1 1 0 0,0 1 0 0 0,1 0 0 0 0,-1-1 0 0 0,0 1 0 0 0,-3-4 0 0 0,2 4-45 0 0,0-1 1 0 0,-1 1-1 0 0,0 0 1 0 0,1 0-1 0 0,-1 0 0 0 0,0 0 1 0 0,0 1-1 0 0,0-1 0 0 0,0 1 1 0 0,0-1-1 0 0,0 1 0 0 0,0 0 1 0 0,0 1-1 0 0,-5-2 1 0 0,-14-2 106 0 0,0 1 1 0 0,0 0 0 0 0,-1 2 0 0 0,1 1 0 0 0,0 0 0 0 0,0 2-1 0 0,-1 0 1 0 0,1 2 0 0 0,1 0 0 0 0,-1 2 0 0 0,1 0 0 0 0,-40 18-1 0 0,53-20-132 0 0,1 1 0 0 0,0 0 0 0 0,0 0-1 0 0,1 1 1 0 0,-1 0 0 0 0,1 0-1 0 0,1 0 1 0 0,-1 1 0 0 0,1 0-1 0 0,0 0 1 0 0,1 1 0 0 0,-1-1-1 0 0,1 1 1 0 0,1 0 0 0 0,0 0-1 0 0,0 0 1 0 0,0 0 0 0 0,-2 17 0 0 0,1-1 151 0 0,2 0 0 0 0,0 0 0 0 0,2 0 1 0 0,1 0-1 0 0,5 40 0 0 0,-4-51-151 0 0,1 0 0 0 0,0 0 0 0 0,1 0-1 0 0,1 0 1 0 0,-1-1 0 0 0,2 1 0 0 0,0-1 0 0 0,0-1-1 0 0,1 1 1 0 0,1-1 0 0 0,0 0 0 0 0,0-1 0 0 0,1 0 0 0 0,1 0-1 0 0,-1-1 1 0 0,2 0 0 0 0,-1 0 0 0 0,20 11 0 0 0,-3-5-44 0 0,1-2-1 0 0,0 0 1 0 0,1-2 0 0 0,0-1 0 0 0,0-1 0 0 0,1-2-1 0 0,56 7 1 0 0,-65-13-22 0 0,-1 0 0 0 0,1-1 1 0 0,0-1-1 0 0,0-1 0 0 0,-1 0 0 0 0,1-2 0 0 0,-1 0 1 0 0,0-2-1 0 0,0 0 0 0 0,-1-1 0 0 0,1-1 0 0 0,27-16 0 0 0,-30 13 1 0 0,-1-1-1 0 0,0 0 0 0 0,0-1 0 0 0,-1-1 1 0 0,-1-1-1 0 0,0 0 0 0 0,-1 0 0 0 0,-1-1 1 0 0,-1-1-1 0 0,0 0 0 0 0,-1 0 0 0 0,11-26 0 0 0,-17 32-7 0 0,1 0 0 0 0,-2-1-1 0 0,1 1 1 0 0,-2-1-1 0 0,0 0 1 0 0,0 0 0 0 0,-1 0-1 0 0,0 0 1 0 0,-1 0-1 0 0,0 0 1 0 0,-1 0 0 0 0,-1 0-1 0 0,0 0 1 0 0,0 0-1 0 0,-1 1 1 0 0,-1-1 0 0 0,0 1-1 0 0,0 0 1 0 0,-1 0-1 0 0,-1 0 1 0 0,-13-19-1 0 0,9 17 3 0 0,-1 1 0 0 0,-1 1 0 0 0,0-1 0 0 0,0 2 0 0 0,-1 0 0 0 0,0 0 0 0 0,-1 2 0 0 0,0-1 0 0 0,-1 2 0 0 0,1 0 0 0 0,-2 0 0 0 0,1 2 0 0 0,-24-6 0 0 0,5 3-14 0 0,0 1 0 0 0,-1 3-1 0 0,0 0 1 0 0,1 2 0 0 0,-46 4-1 0 0,71-2-158 0 0,0 0 0 0 0,0 1-1 0 0,0 0 1 0 0,0 1-1 0 0,0 0 1 0 0,0 0 0 0 0,0 1-1 0 0,1 0 1 0 0,-17 9-1 0 0,23-9-217 0 0,-1 0-1 0 0,1 0 1 0 0,0 1-1 0 0,0-1 1 0 0,0 1-1 0 0,0 0 1 0 0,0 0-1 0 0,1-1 1 0 0,0 1-1 0 0,0 0 1 0 0,0 0-1 0 0,-1 6 1 0 0,5 10-1581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11.501"/>
    </inkml:context>
    <inkml:brush xml:id="br0">
      <inkml:brushProperty name="width" value="0.1" units="cm"/>
      <inkml:brushProperty name="height" value="0.1" units="cm"/>
      <inkml:brushProperty name="color" value="#F6630D"/>
    </inkml:brush>
  </inkml:definitions>
  <inkml:trace contextRef="#ctx0" brushRef="#br0">18 1379 2980 0 0,'3'8'186'0'0,"-3"-8"-173"0"0,0 0 1 0 0,0 0-1 0 0,0 1 1 0 0,0-1-1 0 0,1 0 1 0 0,-1 0-1 0 0,0 1 1 0 0,0-1-1 0 0,0 0 1 0 0,0 0-1 0 0,0 1 1 0 0,0-1-1 0 0,0 0 1 0 0,0 1 0 0 0,0-1-1 0 0,0 0 1 0 0,0 0-1 0 0,0 1 1 0 0,0-1-1 0 0,0 0 1 0 0,0 0-1 0 0,0 1 1 0 0,0-1-1 0 0,0 0 1 0 0,0 0-1 0 0,-1 1 1 0 0,1-1-1 0 0,0 0 1 0 0,0 0-1 0 0,0 1 1 0 0,0-1-1 0 0,0 0 1 0 0,-1 0-1 0 0,1 0 1 0 0,0 1-1 0 0,0-1 1 0 0,0 0-1 0 0,-1 0 1 0 0,-6 13 2905 0 0,7-12-2796 0 0,0 0 0 0 0,-1 0 0 0 0,1 0 0 0 0,0 0 0 0 0,-10 13 5759 0 0,10-15-5805 0 0,-1-12 1887 0 0,14-28-894 0 0,-9 24-483 0 0,12-28 0 0 0,250-429 2412 0 0,-233 421-2846 0 0,177-245 528 0 0,-184 266-485 0 0,2 2-1 0 0,1 1 0 0 0,2 1 0 0 0,0 1 1 0 0,2 2-1 0 0,46-27 0 0 0,8-9 110 0 0,-62 41-254 0 0,1 1 1 0 0,37-19-1 0 0,-27 22-20 0 0,1 1 0 0 0,0 1-1 0 0,1 2 1 0 0,42-6-1 0 0,157-17 77 0 0,-132 26 19 0 0,0 3 0 0 0,120 10 1 0 0,-158 2-74 0 0,-1 3 1 0 0,1 2 0 0 0,-2 3-1 0 0,92 33 1 0 0,-75-15 169 0 0,120 66 0 0 0,-188-90-190 0 0,125 75 187 0 0,-121-70-186 0 0,0 1 0 0 0,-1 1 0 0 0,-1 0 0 0 0,0 1 1 0 0,17 22-1 0 0,108 167-54 0 0,0 0 397 0 0,-55-95 92 0 0,91 132-315 0 0,-158-211-102 0 0,-2 1 1 0 0,-1 0-1 0 0,-1 1 1 0 0,-2 0 0 0 0,-1 1-1 0 0,9 47 1 0 0,36 172 302 0 0,-6-30-203 0 0,-41-176-89 0 0,-2 1 0 0 0,-3 0 0 0 0,0 92 0 0 0,-6-83-48 0 0,1-32 1 0 0,-1 0 1 0 0,-1 0-1 0 0,-1 0 1 0 0,-9 36-1 0 0,6-41-9 0 0,2-4 16 0 0,-1 0 1 0 0,-10 21-1 0 0,12-28-20 0 0,0-1 0 0 0,1 1-1 0 0,1-1 1 0 0,-2 15 0 0 0,2-9-12 0 0,-1-4-13 0 0,1 3 24 0 0,-1-1 0 0 0,0 0 0 0 0,-7 21 0 0 0,8-32-2 0 0,1 0 0 0 0,0 0 0 0 0,0 0 0 0 0,0 0 0 0 0,0 0 0 0 0,0 1 0 0 0,1-1 0 0 0,-1 0 0 0 0,0 0 0 0 0,0 0 0 0 0,1 0 0 0 0,-1 0 0 0 0,1 1 0 0 0,3 3-104 0 0,-3-8-316 0 0,0-22-1762 0 0,0 14 1210 0 0,-1 0-1 0 0,0 1 0 0 0,-1-1 0 0 0,0 0 1 0 0,0 0-1 0 0,-1 0 0 0 0,-1 1 0 0 0,-4-13 0 0 0,-1 3-711 0 0,4 9 500 0 0,-1 0 1 0 0,0 0-1 0 0,-1 0 0 0 0,-12-18 1 0 0,2 9-405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11.953"/>
    </inkml:context>
    <inkml:brush xml:id="br0">
      <inkml:brushProperty name="width" value="0.1" units="cm"/>
      <inkml:brushProperty name="height" value="0.1" units="cm"/>
      <inkml:brushProperty name="color" value="#F6630D"/>
    </inkml:brush>
  </inkml:definitions>
  <inkml:trace contextRef="#ctx0" brushRef="#br0">131 5 6033 0 0,'-18'2'652'0'0,"0"-1"-1"0"0,0-1 1 0 0,1-1 0 0 0,-1 0 0 0 0,-23-5 0 0 0,52 9 495 0 0,0 1-1 0 0,0 0 1 0 0,13 7-1 0 0,65 39-169 0 0,-79-44-898 0 0,-1 1 0 0 0,0 0 0 0 0,-1 0 0 0 0,0 1 0 0 0,0 0-1 0 0,0 1 1 0 0,10 15 0 0 0,-2 2 307 0 0,18 41 1 0 0,-2-4-217 0 0,-27-53-150 0 0,1 0-1 0 0,0-1 1 0 0,0 0 0 0 0,1 0 0 0 0,0-1 0 0 0,13 13-1 0 0,-16-18-17 0 0,1 0 0 0 0,-1 0 0 0 0,1 0 0 0 0,-1-1-1 0 0,1 0 1 0 0,0 0 0 0 0,0 0 0 0 0,0 0 0 0 0,0-1-1 0 0,0 0 1 0 0,1 0 0 0 0,-1 0 0 0 0,0-1 0 0 0,0 1-1 0 0,11-2 1 0 0,13-1-190 0 0,1-2-1 0 0,-1 0 0 0 0,0-2 0 0 0,47-17 1 0 0,-63 18 168 0 0,0 0-1 0 0,0-1 1 0 0,0 0 0 0 0,-1-2 0 0 0,0 1 0 0 0,0-1 0 0 0,-1-1 0 0 0,0 0 0 0 0,-1 0 0 0 0,0-1 0 0 0,17-22-1 0 0,-20 20 357 0 0,0-1-1 0 0,-1-1 0 0 0,0 1 0 0 0,-1-1 0 0 0,5-23 0 0 0,-4 18 753 0 0,-23 39 3351 0 0,-74 84-4112 0 0,83-94-497 0 0,-2-1-1 0 0,1 0 0 0 0,-1-1 1 0 0,0 0-1 0 0,-16 9 0 0 0,17-12-982 0 0,0-1 0 0 0,-1 1 0 0 0,1-2-1 0 0,-13 4 1 0 0,5-4-1216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12.733"/>
    </inkml:context>
    <inkml:brush xml:id="br0">
      <inkml:brushProperty name="width" value="0.1" units="cm"/>
      <inkml:brushProperty name="height" value="0.1" units="cm"/>
      <inkml:brushProperty name="color" value="#F6630D"/>
    </inkml:brush>
  </inkml:definitions>
  <inkml:trace contextRef="#ctx0" brushRef="#br0">411 21 2864 0 0,'-45'-6'186'0'0,"31"5"98"0"0,1 0 0 0 0,0-1 0 0 0,-1-1-1 0 0,-12-4 1 0 0,22 6-101 0 0,-1 1 0 0 0,0 0 0 0 0,0 0 0 0 0,0 1 0 0 0,0-1 0 0 0,1 1 1 0 0,-1 0-1 0 0,0 1 0 0 0,1-1 0 0 0,-1 1 0 0 0,1 0 0 0 0,-7 3 0 0 0,-8 3 428 0 0,-18 3 1547 0 0,1-1 0 0 0,-62 7 0 0 0,73-19-836 0 0,22-1-474 0 0,16-1-460 0 0,79-5-178 0 0,1 3-1 0 0,115 10 1 0 0,-137-2-88 0 0,167 7 497 0 0,163 2 1821 0 0,-388-11-2301 0 0,16 1 465 0 0,-1-2 1 0 0,1-1-1 0 0,0 0 0 0 0,44-12 0 0 0,-73 14-601 0 0,0 0 0 0 0,0 0 0 0 0,0 0-1 0 0,0 0 1 0 0,0 0 0 0 0,0 0 0 0 0,0 0 0 0 0,0 0 0 0 0,0 0-1 0 0,0 0 1 0 0,-1 0 0 0 0,1 0 0 0 0,0-1 0 0 0,0 1 0 0 0,0 0-1 0 0,0 0 1 0 0,0 0 0 0 0,0 0 0 0 0,0 0 0 0 0,0 0 0 0 0,0 0-1 0 0,0 0 1 0 0,0 0 0 0 0,0 0 0 0 0,0 0 0 0 0,0 0 0 0 0,0 0-1 0 0,0-1 1 0 0,0 1 0 0 0,0 0 0 0 0,0 0 0 0 0,0 0 0 0 0,0 0-1 0 0,0 0 1 0 0,0 0 0 0 0,0 0 0 0 0,0 0 0 0 0,0 0 0 0 0,0 0-1 0 0,0 0 1 0 0,0 0 0 0 0,0-1 0 0 0,0 1 0 0 0,0 0 0 0 0,0 0-1 0 0,0 0 1 0 0,0 0 0 0 0,0 0 0 0 0,0 0 0 0 0,1 0 0 0 0,-1 0 0 0 0,0 0-1 0 0,0 0 1 0 0,0 0 0 0 0,0 0 0 0 0,0 0 0 0 0,0 0 0 0 0,0 0-1 0 0,0 0 1 0 0,0 0 0 0 0,0 0 0 0 0,0 0 0 0 0,0 0 0 0 0,1 0-1 0 0,-1 0 1 0 0,0 0 0 0 0,-11-4 76 0 0,-12-2-467 0 0,0 0-1183 0 0,20 5 889 0 0,0 0 0 0 0,1 0 0 0 0,-1 0 0 0 0,0 1-1 0 0,0-1 1 0 0,0 1 0 0 0,0 0 0 0 0,0 0 0 0 0,0 0 0 0 0,1 0 0 0 0,-6 1 0 0 0,1 2-1464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1.016"/>
    </inkml:context>
    <inkml:brush xml:id="br0">
      <inkml:brushProperty name="width" value="0.1" units="cm"/>
      <inkml:brushProperty name="height" value="0.1" units="cm"/>
      <inkml:brushProperty name="color" value="#F6630D"/>
    </inkml:brush>
  </inkml:definitions>
  <inkml:trace contextRef="#ctx0" brushRef="#br0">94 106 5513 0 0,'-21'-7'350'0'0,"15"5"-169"0"0,1 0 1 0 0,0 1-1 0 0,-1-2 1 0 0,1 1-1 0 0,0-1 1 0 0,0 1-1 0 0,0-1 1 0 0,1-1-1 0 0,-1 1 1 0 0,-5-6-1 0 0,3 4 1263 0 0,7 5-1404 0 0,0 0 0 0 0,0 0-1 0 0,0 0 1 0 0,0 0 0 0 0,-1 0 0 0 0,1 0-1 0 0,0 0 1 0 0,0 0 0 0 0,0 0-1 0 0,0 0 1 0 0,-1 0 0 0 0,1 0 0 0 0,0 0-1 0 0,0 0 1 0 0,0 0 0 0 0,0 0-1 0 0,0 0 1 0 0,-1 0 0 0 0,1 1-1 0 0,0-1 1 0 0,0 0 0 0 0,0 0 0 0 0,0 0-1 0 0,0 0 1 0 0,0 0 0 0 0,0 0-1 0 0,-1 1 1 0 0,1-1 0 0 0,0 0 0 0 0,0 0-1 0 0,0 0 1 0 0,0 0 0 0 0,0 0-1 0 0,0 1 1 0 0,0-1 0 0 0,0 0-1 0 0,0 0 1 0 0,0 0 0 0 0,0 0 0 0 0,0 1-1 0 0,0-1 1 0 0,0 0 0 0 0,0 0-1 0 0,0 0 1 0 0,0 0 0 0 0,0 1 0 0 0,0-1-1 0 0,0 0 1 0 0,0 0 0 0 0,0 0-1 0 0,31 5 473 0 0,-14-3-294 0 0,1 0 1 0 0,0 0-1 0 0,0-2 1 0 0,0 0-1 0 0,18-4 1 0 0,3 2 30 0 0,414-30 997 0 0,101-4-1156 0 0,-536 35-91 0 0,-9 0-16 0 0,-25 4-78 0 0,-26 7-678 0 0,9-2-3282 0 0,29-7 2877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1.340"/>
    </inkml:context>
    <inkml:brush xml:id="br0">
      <inkml:brushProperty name="width" value="0.1" units="cm"/>
      <inkml:brushProperty name="height" value="0.1" units="cm"/>
      <inkml:brushProperty name="color" value="#F6630D"/>
    </inkml:brush>
  </inkml:definitions>
  <inkml:trace contextRef="#ctx0" brushRef="#br0">80 28 7485 0 0,'-28'-17'562'0'0,"26"15"-450"0"0,0 1-1 0 0,0 0 0 0 0,0 0 0 0 0,0 0 1 0 0,-1 0-1 0 0,1 0 0 0 0,0 1 0 0 0,-1-1 1 0 0,1 0-1 0 0,-1 1 0 0 0,1 0 0 0 0,-1 0 1 0 0,1 0-1 0 0,-1 0 0 0 0,1 0 0 0 0,-1 0 1 0 0,1 0-1 0 0,0 1 0 0 0,-5 1 0 0 0,7-2-77 0 0,0 1 0 0 0,0-1 0 0 0,0 1 0 0 0,0-1 0 0 0,-1 1 0 0 0,1-1 0 0 0,1 1 0 0 0,-1-1 0 0 0,0 1 0 0 0,0-1 0 0 0,0 1 0 0 0,0-1 0 0 0,0 1 0 0 0,0-1 0 0 0,0 1 0 0 0,1-1 0 0 0,-1 0 0 0 0,0 1 0 0 0,0-1 0 0 0,1 1-1 0 0,-1-1 1 0 0,0 0 0 0 0,1 1 0 0 0,-1-1 0 0 0,1 1 0 0 0,8 12 465 0 0,5 1-290 0 0,2-1 0 0 0,0 0-1 0 0,0-1 1 0 0,1 0-1 0 0,0-2 1 0 0,1 0-1 0 0,30 12 1 0 0,-29-14-205 0 0,-1 0-1 0 0,0 2 1 0 0,-1 0 0 0 0,0 1-1 0 0,0 0 1 0 0,-1 1 0 0 0,21 22 0 0 0,-35-32 16 0 0,0 0 1 0 0,0 1 0 0 0,-1-1-1 0 0,1 1 1 0 0,0-1 0 0 0,-1 1-1 0 0,0 0 1 0 0,0 0 0 0 0,0 0-1 0 0,0 0 1 0 0,0 0 0 0 0,0 0-1 0 0,-1 0 1 0 0,1 0 0 0 0,-1 0-1 0 0,0 0 1 0 0,0 5 0 0 0,-1-3 15 0 0,0 0 0 0 0,-1 0-1 0 0,1 0 1 0 0,-1 0 0 0 0,0 0 0 0 0,0 0 0 0 0,0-1 0 0 0,-1 1 0 0 0,-5 6 0 0 0,-1 0-37 0 0,0 0-1 0 0,-1-1 1 0 0,0 0 0 0 0,-1 0 0 0 0,0-1 0 0 0,-21 13-1 0 0,9-9-756 0 0,-1-2 0 0 0,0 0 0 0 0,0-1 0 0 0,-28 6 0 0 0,21-7-646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1.897"/>
    </inkml:context>
    <inkml:brush xml:id="br0">
      <inkml:brushProperty name="width" value="0.1" units="cm"/>
      <inkml:brushProperty name="height" value="0.1" units="cm"/>
      <inkml:brushProperty name="color" value="#F6630D"/>
    </inkml:brush>
  </inkml:definitions>
  <inkml:trace contextRef="#ctx0" brushRef="#br0">160 296 6097 0 0,'-8'-4'161'0'0,"-1"0"0"0"0,1 0 0 0 0,0-1 0 0 0,0 0 0 0 0,0-1 0 0 0,0 1 0 0 0,-8-11 1 0 0,-1-1 722 0 0,-25-34 0 0 0,38 46-791 0 0,1 0 1 0 0,0 0-1 0 0,0 0 0 0 0,1 0 1 0 0,0-1-1 0 0,-1 1 0 0 0,2-1 0 0 0,-1 1 1 0 0,1-1-1 0 0,0 0 0 0 0,0 0 1 0 0,0 0-1 0 0,1 1 0 0 0,0-12 0 0 0,1 14-63 0 0,-1-1-1 0 0,1 0 0 0 0,0 1 1 0 0,0-1-1 0 0,0 0 0 0 0,0 1 0 0 0,1 0 1 0 0,0-1-1 0 0,-1 1 0 0 0,1 0 1 0 0,0 0-1 0 0,0 0 0 0 0,1 0 1 0 0,-1 0-1 0 0,1 0 0 0 0,0 0 0 0 0,-1 1 1 0 0,1 0-1 0 0,0-1 0 0 0,0 1 1 0 0,0 0-1 0 0,1 1 0 0 0,-1-1 0 0 0,4-1 1 0 0,3 0 46 0 0,1 0 1 0 0,-1 1 0 0 0,1 0-1 0 0,-1 0 1 0 0,1 2-1 0 0,-1-1 1 0 0,1 1 0 0 0,0 1-1 0 0,-1-1 1 0 0,1 2 0 0 0,-1 0-1 0 0,1 0 1 0 0,17 7-1 0 0,-13-4-5 0 0,-1 1 0 0 0,1 1-1 0 0,-1 0 1 0 0,-1 1-1 0 0,1 0 1 0 0,-2 1-1 0 0,1 1 1 0 0,19 18-1 0 0,-26-21-68 0 0,0 0 0 0 0,0 0 0 0 0,0 1 0 0 0,-1 0-1 0 0,0 0 1 0 0,0 0 0 0 0,-1 1 0 0 0,0-1 0 0 0,-1 1-1 0 0,0 0 1 0 0,0 0 0 0 0,-1 0 0 0 0,0 1 0 0 0,0 9 0 0 0,-1-12-3 0 0,-1 0 1 0 0,-1-1 0 0 0,1 1 0 0 0,-1 0 0 0 0,0-1-1 0 0,-1 1 1 0 0,0-1 0 0 0,0 1 0 0 0,0-1 0 0 0,-1 0-1 0 0,0 0 1 0 0,0 0 0 0 0,0 0 0 0 0,-1 0 0 0 0,0-1-1 0 0,0 0 1 0 0,0 0 0 0 0,-1 0 0 0 0,1 0 0 0 0,-9 6 0 0 0,-7 3-9 0 0,-1-1 0 0 0,0-1 1 0 0,0-1-1 0 0,-1 0 1 0 0,-1-2-1 0 0,0-1 1 0 0,0 0-1 0 0,0-2 0 0 0,-1-1 1 0 0,0-1-1 0 0,0-1 1 0 0,-34 1-1 0 0,58-4 10 0 0,0 0-1 0 0,0 0 0 0 0,0 0 1 0 0,0-1-1 0 0,0 1 1 0 0,0 0-1 0 0,0 0 1 0 0,0 0-1 0 0,0 0 1 0 0,0 0-1 0 0,0 0 0 0 0,0 0 1 0 0,0 0-1 0 0,0 0 1 0 0,0 0-1 0 0,0 0 1 0 0,0 0-1 0 0,0 0 0 0 0,0 0 1 0 0,0-1-1 0 0,0 1 1 0 0,0 0-1 0 0,0 0 1 0 0,0 0-1 0 0,0 0 0 0 0,0 0 1 0 0,0 0-1 0 0,0 0 1 0 0,0 0-1 0 0,0 0 1 0 0,0 0-1 0 0,0 0 0 0 0,0 0 1 0 0,0 0-1 0 0,0 0 1 0 0,0-1-1 0 0,0 1 1 0 0,0 0-1 0 0,0 0 0 0 0,0 0 1 0 0,0 0-1 0 0,0 0 1 0 0,0 0-1 0 0,0 0 1 0 0,-1 0-1 0 0,1 0 1 0 0,0 0-1 0 0,0 0 0 0 0,0 0 1 0 0,0 0-1 0 0,0 0 1 0 0,0 0-1 0 0,0 0 1 0 0,0 0-1 0 0,0 0 0 0 0,0 0 1 0 0,0 0-1 0 0,0 0 1 0 0,0 0-1 0 0,-1 0 1 0 0,1 0-1 0 0,0 0 0 0 0,0 0 1 0 0,0 0-1 0 0,0 0 1 0 0,0 0-1 0 0,0 0 1 0 0,0 0-1 0 0,7-6-4 0 0,11-4 2 0 0,-6 5 14 0 0,0 1 0 0 0,1 0 0 0 0,0 0 0 0 0,-1 2 0 0 0,1-1 0 0 0,0 2 0 0 0,0 0-1 0 0,1 0 1 0 0,21 3 0 0 0,7 3 238 0 0,69 18 0 0 0,-54-9-68 0 0,-22-5-692 0 0,-2 1 0 0 0,64 29 0 0 0,-90-36-13 0 0,1-1 1 0 0,-1 1-1 0 0,1-1 0 0 0,-1-1 1 0 0,16 2-1 0 0,-5 0-836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2.224"/>
    </inkml:context>
    <inkml:brush xml:id="br0">
      <inkml:brushProperty name="width" value="0.1" units="cm"/>
      <inkml:brushProperty name="height" value="0.1" units="cm"/>
      <inkml:brushProperty name="color" value="#F6630D"/>
    </inkml:brush>
  </inkml:definitions>
  <inkml:trace contextRef="#ctx0" brushRef="#br0">166 80 7197 0 0,'-4'-12'0'0'0,"-11"-32"38"0"0,14 43-28 0 0,1-1 1 0 0,-1 1 0 0 0,0 0-1 0 0,1-1 1 0 0,-1 1-1 0 0,0 0 1 0 0,0-1 0 0 0,0 1-1 0 0,0 0 1 0 0,0 0-1 0 0,0 0 1 0 0,0 0-1 0 0,-1 0 1 0 0,1 0 0 0 0,0 0-1 0 0,0 1 1 0 0,-1-1-1 0 0,1 0 1 0 0,-1 1-1 0 0,1-1 1 0 0,-1 1 0 0 0,1-1-1 0 0,-2 0 1 0 0,-1 2 38 0 0,1-1 0 0 0,0 0 0 0 0,-1 1 0 0 0,1 0 0 0 0,0 0 0 0 0,0 0 1 0 0,0 0-1 0 0,0 0 0 0 0,0 0 0 0 0,0 1 0 0 0,0 0 0 0 0,0-1 0 0 0,1 1 0 0 0,-1 0 1 0 0,0 0-1 0 0,1 1 0 0 0,0-1 0 0 0,-1 0 0 0 0,1 1 0 0 0,-2 3 0 0 0,-2 4 237 0 0,0 0-1 0 0,1 0 1 0 0,0 0-1 0 0,-6 19 1 0 0,6-14-21 0 0,0-1 1 0 0,1 2 0 0 0,1-1-1 0 0,0 0 1 0 0,0 22-1 0 0,3-32-209 0 0,0-1 0 0 0,0 1-1 0 0,0 0 1 0 0,1-1 0 0 0,0 1-1 0 0,0-1 1 0 0,0 1-1 0 0,0-1 1 0 0,1 1 0 0 0,0-1-1 0 0,0 0 1 0 0,0 0-1 0 0,0 0 1 0 0,1 0 0 0 0,-1 0-1 0 0,1 0 1 0 0,0-1-1 0 0,0 1 1 0 0,1-1 0 0 0,-1 0-1 0 0,1 0 1 0 0,5 4 0 0 0,-4-4-48 0 0,0 1 1 0 0,1-1-1 0 0,-1 0 1 0 0,1 0-1 0 0,0 0 1 0 0,0-1-1 0 0,0 0 1 0 0,0 0-1 0 0,0-1 1 0 0,1 0 0 0 0,-1 0-1 0 0,0 0 1 0 0,1-1-1 0 0,-1 0 1 0 0,0 0-1 0 0,1 0 1 0 0,-1-1-1 0 0,0 0 1 0 0,1 0 0 0 0,-1-1-1 0 0,0 0 1 0 0,8-3-1 0 0,-8 2-69 0 0,0 0 1 0 0,0 0-1 0 0,0-1 0 0 0,-1 0 0 0 0,1 0 0 0 0,-1 0 0 0 0,0 0 1 0 0,6-8-1 0 0,-9 9-34 0 0,0 0 1 0 0,0 0 0 0 0,0-1-1 0 0,0 1 1 0 0,-1-1-1 0 0,1 0 1 0 0,-1 0-1 0 0,0 1 1 0 0,0-1 0 0 0,0 0-1 0 0,0 0 1 0 0,-1 0-1 0 0,0 0 1 0 0,0 0-1 0 0,0-6 1 0 0,-1-2-50 0 0,0 0 0 0 0,-1 0 0 0 0,0 0 0 0 0,-1 0 0 0 0,-1 0 0 0 0,1 1 1 0 0,-10-20-1 0 0,10 26 87 0 0,0 0 0 0 0,0 1 0 0 0,0-1 0 0 0,-1 1 0 0 0,1-1 0 0 0,-1 1 0 0 0,0 0 0 0 0,-1 1 0 0 0,1-1 0 0 0,0 1 0 0 0,-1-1 0 0 0,0 1 0 0 0,0 1 0 0 0,0-1 0 0 0,0 1 0 0 0,0 0 0 0 0,-1 0 0 0 0,-9-2 0 0 0,-67-8-2221 0 0,69 14 1279 0 0,9 0 447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063"/>
    </inkml:context>
    <inkml:brush xml:id="br0">
      <inkml:brushProperty name="width" value="0.1" units="cm"/>
      <inkml:brushProperty name="height" value="0.1" units="cm"/>
      <inkml:brushProperty name="color" value="#F6630D"/>
    </inkml:brush>
  </inkml:definitions>
  <inkml:trace contextRef="#ctx0" brushRef="#br0">11 207 7969 0 0,'1'-16'2524'0'0,"-3"20"-1018"0"0,2-3-1396 0 0,-1 2 23 0 0,1 1 1 0 0,-1-1-1 0 0,1 1 0 0 0,0 0 1 0 0,0-1-1 0 0,2 7 0 0 0,-2 23-2 0 0,-5 12 103 0 0,2 0 1 0 0,2 0-1 0 0,6 61 0 0 0,-2-45-94 0 0,10 40 64 0 0,-5-50-225 0 0,-7-38 37 0 0,-1-16 84 0 0,-5-29 84 0 0,-6-59-150 0 0,3-1 0 0 0,6-117 0 0 0,3 177 34 0 0,1 0 0 0 0,2 0 1 0 0,2 0-1 0 0,12-44 0 0 0,-16 71-72 0 0,0-1 1 0 0,0 1-1 0 0,0 0 0 0 0,1 0 1 0 0,-1 0-1 0 0,1 0 1 0 0,1 0-1 0 0,-1 1 0 0 0,0 0 1 0 0,1-1-1 0 0,0 1 0 0 0,0 0 1 0 0,0 1-1 0 0,1-1 0 0 0,-1 1 1 0 0,1 0-1 0 0,0 0 1 0 0,0 0-1 0 0,0 1 0 0 0,0 0 1 0 0,0 0-1 0 0,1 0 0 0 0,-1 0 1 0 0,1 1-1 0 0,-1 0 0 0 0,1 0 1 0 0,-1 0-1 0 0,1 1 1 0 0,-1 0-1 0 0,1 0 0 0 0,0 0 1 0 0,-1 1-1 0 0,1 0 0 0 0,-1 0 1 0 0,1 0-1 0 0,9 5 0 0 0,-4-2-1 0 0,0 2 1 0 0,-1-1-1 0 0,0 1 0 0 0,0 1 0 0 0,-1 0 0 0 0,1 0 0 0 0,-1 1 0 0 0,-1 0 0 0 0,0 1 0 0 0,13 16 1 0 0,-15-17 3 0 0,-1 0 0 0 0,0 0 0 0 0,0 1 1 0 0,-1-1-1 0 0,0 1 0 0 0,0 0 0 0 0,-1 0 1 0 0,-1 0-1 0 0,1 1 0 0 0,-1-1 1 0 0,-1 1-1 0 0,0-1 0 0 0,0 15 0 0 0,-1-16 0 0 0,-1-1 0 0 0,0 1 0 0 0,-1 0 0 0 0,0 0 0 0 0,0-1 0 0 0,0 1 0 0 0,-1-1 0 0 0,-1 1 0 0 0,1-1-1 0 0,-1 0 1 0 0,0 0 0 0 0,0-1 0 0 0,-1 1 0 0 0,0-1 0 0 0,0 0 0 0 0,-7 5 0 0 0,2-2 13 0 0,0-1 0 0 0,-1-1 0 0 0,1 0-1 0 0,-2 0 1 0 0,1-1 0 0 0,-1-1 0 0 0,0 0 0 0 0,0 0 0 0 0,-13 2 0 0 0,17-4 15 0 0,-1-1 1 0 0,1 0-1 0 0,-1-1 0 0 0,0 0 0 0 0,1 0 0 0 0,-13-2 1 0 0,21 1-25 0 0,0 0 1 0 0,1 0 0 0 0,-1 0 0 0 0,0 0 0 0 0,0 0-1 0 0,0-1 1 0 0,0 1 0 0 0,0 0 0 0 0,1 0-1 0 0,-1 0 1 0 0,0 0 0 0 0,0-1 0 0 0,0 1-1 0 0,0 0 1 0 0,0 0 0 0 0,0 0 0 0 0,0-1-1 0 0,0 1 1 0 0,0 0 0 0 0,0 0 0 0 0,0-1-1 0 0,0 1 1 0 0,0 0 0 0 0,0 0 0 0 0,0 0-1 0 0,0-1 1 0 0,0 1 0 0 0,0 0 0 0 0,0 0-1 0 0,0 0 1 0 0,0-1 0 0 0,0 1 0 0 0,0 0-1 0 0,0 0 1 0 0,0 0 0 0 0,-1-1 0 0 0,1 1-1 0 0,0 0 1 0 0,0 0 0 0 0,0 0 0 0 0,0 0-1 0 0,0-1 1 0 0,-1 1 0 0 0,1 0 0 0 0,0 0-1 0 0,0 0 1 0 0,0 0 0 0 0,0 0 0 0 0,-1 0-1 0 0,1 0 1 0 0,0 0 0 0 0,0-1 0 0 0,0 1-1 0 0,-1 0 1 0 0,1 0 0 0 0,0 0 0 0 0,0 0-1 0 0,-1 0 1 0 0,1 0 0 0 0,0 0 0 0 0,0 0-1 0 0,0 0 1 0 0,-1 0 0 0 0,1 0 0 0 0,0 1-1 0 0,0-1 1 0 0,-1 0 0 0 0,16-9 74 0 0,-1 5-84 0 0,0 2 1 0 0,1-1-1 0 0,-1 2 1 0 0,0 0-1 0 0,1 1 0 0 0,-1 0 1 0 0,0 1-1 0 0,1 1 1 0 0,13 3-1 0 0,1 1-8 0 0,1 2 0 0 0,-2 1 1 0 0,37 17-1 0 0,-44-16 16 0 0,0 1 0 0 0,28 18-1 0 0,-44-26 0 0 0,0 1 0 0 0,0-1 0 0 0,-1 1 0 0 0,1 0-1 0 0,-1 1 1 0 0,0-1 0 0 0,0 1 0 0 0,0 0-1 0 0,-1 0 1 0 0,0 0 0 0 0,0 0 0 0 0,0 0 0 0 0,0 1-1 0 0,2 9 1 0 0,-4-13 7 0 0,-1 1 0 0 0,0-1 0 0 0,0 0-1 0 0,0 1 1 0 0,0-1 0 0 0,-1 0 0 0 0,1 1 0 0 0,-1-1 0 0 0,1 0-1 0 0,-1 0 1 0 0,0 1 0 0 0,0-1 0 0 0,0 0 0 0 0,0 0 0 0 0,0 0-1 0 0,0 0 1 0 0,-1 0 0 0 0,1 0 0 0 0,0 0 0 0 0,-1-1 0 0 0,0 1-1 0 0,1 0 1 0 0,-1-1 0 0 0,0 0 0 0 0,0 1 0 0 0,-4 1 0 0 0,-4 3 42 0 0,0-1 1 0 0,0 0-1 0 0,-23 7 1 0 0,6-4-13 0 0,0-1-1 0 0,-1-1 1 0 0,0-2-1 0 0,-30 1 1 0 0,10-4-184 0 0,-76-7 1 0 0,113 5 65 0 0,-8-1-102 0 0,1 0 0 0 0,-22-6 0 0 0,37 7 74 0 0,-1 0 0 0 0,0 0 0 0 0,0-1 0 0 0,1 1 0 0 0,-1-1-1 0 0,1 0 1 0 0,-1 0 0 0 0,1 0 0 0 0,0 0 0 0 0,0 0 0 0 0,0-1 0 0 0,0 1 0 0 0,0-1 0 0 0,0 0-1 0 0,1 0 1 0 0,-4-5 0 0 0,5 3-121 0 0,0 0-1 0 0,0 1 1 0 0,0-1-1 0 0,1 0 1 0 0,0 1-1 0 0,0-1 1 0 0,0 0-1 0 0,1 0 1 0 0,-1 1-1 0 0,3-8 1 0 0,-1-6-544 0 0,-1 12 577 0 0,1 1 1 0 0,-1-1-1 0 0,1 0 1 0 0,0 1-1 0 0,0-1 1 0 0,1 1-1 0 0,-1 0 1 0 0,1 0-1 0 0,1 0 1 0 0,-1 0-1 0 0,1 0 1 0 0,-1 0-1 0 0,8-5 1 0 0,12-17-713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2.647"/>
    </inkml:context>
    <inkml:brush xml:id="br0">
      <inkml:brushProperty name="width" value="0.1" units="cm"/>
      <inkml:brushProperty name="height" value="0.1" units="cm"/>
      <inkml:brushProperty name="color" value="#F6630D"/>
    </inkml:brush>
  </inkml:definitions>
  <inkml:trace contextRef="#ctx0" brushRef="#br0">376 121 7261 0 0,'0'-8'18'0'0,"-1"1"0"0"0,0 0 0 0 0,0 0 0 0 0,-1 0 1 0 0,0 0-1 0 0,0 0 0 0 0,-7-13 0 0 0,0-3 393 0 0,10 6 403 0 0,-1 8 232 0 0,0 9-1006 0 0,-1-1-1 0 0,0 1 0 0 0,1 0 0 0 0,-1 0 1 0 0,1 0-1 0 0,-1 0 0 0 0,1 0 1 0 0,-1 0-1 0 0,0 0 0 0 0,1 0 0 0 0,-1 0 1 0 0,1 0-1 0 0,-1 0 0 0 0,0 0 1 0 0,1 0-1 0 0,-1 0 0 0 0,1 1 0 0 0,-1-1 1 0 0,1 0-1 0 0,-1 0 0 0 0,0 1 1 0 0,-13 4 89 0 0,0 1 0 0 0,1 0 1 0 0,-23 15-1 0 0,31-18-116 0 0,0 1-1 0 0,0 0 1 0 0,0 0 0 0 0,1 0-1 0 0,0 0 1 0 0,-1 1 0 0 0,2-1-1 0 0,-1 1 1 0 0,1 0 0 0 0,-1 0-1 0 0,1 1 1 0 0,-3 6 0 0 0,5-7 36 0 0,1-1 1 0 0,-1 1-1 0 0,1-1 1 0 0,-1 1 0 0 0,2-1-1 0 0,-1 1 1 0 0,0-1-1 0 0,1 1 1 0 0,0-1 0 0 0,0 1-1 0 0,0-1 1 0 0,0 0-1 0 0,1 0 1 0 0,-1 1-1 0 0,1-1 1 0 0,1 0 0 0 0,-1-1-1 0 0,0 1 1 0 0,6 7-1 0 0,7 7 84 0 0,0-1-1 0 0,26 24 1 0 0,-36-36-120 0 0,36 29 211 0 0,-30-26-137 0 0,0 0 1 0 0,-1 1-1 0 0,0 0 1 0 0,0 1-1 0 0,12 17 1 0 0,-21-26-72 0 0,0 0 0 0 0,-1 0 0 0 0,1 0 0 0 0,0 0 0 0 0,-1 0 1 0 0,1 0-1 0 0,-1 0 0 0 0,0 0 0 0 0,1 0 0 0 0,-1 0 0 0 0,0 1 1 0 0,0-1-1 0 0,1 0 0 0 0,-1 0 0 0 0,0 0 0 0 0,0 1 0 0 0,0-1 1 0 0,0 0-1 0 0,-1 0 0 0 0,1 0 0 0 0,0 0 0 0 0,0 0 0 0 0,-2 3 1 0 0,1-3 22 0 0,0 1 0 0 0,0-1 0 0 0,0 0 0 0 0,-1 1 0 0 0,1-1 0 0 0,-1 0 0 0 0,1 0 0 0 0,-1 0 0 0 0,1 0 0 0 0,-1 0 0 0 0,0 0 0 0 0,1 0 0 0 0,-4 1 0 0 0,-5 1 159 0 0,0-1 0 0 0,-1 0 0 0 0,1 0 0 0 0,-12 0 0 0 0,-9 0-131 0 0,-1-2-1 0 0,0-2 0 0 0,1-1 1 0 0,-1-1-1 0 0,1-1 0 0 0,-31-11 0 0 0,-6-11-2792 0 0,51 17 1202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2.563"/>
    </inkml:context>
    <inkml:brush xml:id="br0">
      <inkml:brushProperty name="width" value="0.1" units="cm"/>
      <inkml:brushProperty name="height" value="0.1" units="cm"/>
      <inkml:brushProperty name="color" value="#F6630D"/>
    </inkml:brush>
  </inkml:definitions>
  <inkml:trace contextRef="#ctx0" brushRef="#br0">7 91 8297 0 0,'0'-1'-8'0'0,"-1"1"0"0"0,1-1 0 0 0,-1 1-1 0 0,1-1 1 0 0,-1 1 0 0 0,1-1 0 0 0,-1 1 0 0 0,1-1 0 0 0,0 1 0 0 0,-1-1 0 0 0,1 0 0 0 0,0 1 0 0 0,-1-1 0 0 0,1 1-1 0 0,0-1 1 0 0,0 0 0 0 0,0 1 0 0 0,0-1 0 0 0,0 0 0 0 0,0 1 0 0 0,0-1 0 0 0,0 0 0 0 0,0 0 0 0 0,0 1 0 0 0,0-1 0 0 0,0 0-1 0 0,0 1 1 0 0,0-1 0 0 0,1 1 0 0 0,-1-1 0 0 0,0 0 0 0 0,0 1 0 0 0,1-1 0 0 0,-1 1 0 0 0,1-1 0 0 0,0 0 0 0 0,0-2 27 0 0,1 1 1 0 0,-1 0 0 0 0,1 0 0 0 0,-1 0 0 0 0,1 0 0 0 0,0 1-1 0 0,0-1 1 0 0,4-2 0 0 0,17-11 460 0 0,-17 11-331 0 0,0 0 0 0 0,0 0 0 0 0,0 1 1 0 0,1 0-1 0 0,-1 0 0 0 0,1 1 0 0 0,-1-1 0 0 0,10-1 0 0 0,-9 3-46 0 0,1 0 0 0 0,-1 1 0 0 0,0 0-1 0 0,1 0 1 0 0,-1 1 0 0 0,0-1 0 0 0,1 2-1 0 0,-1-1 1 0 0,0 1 0 0 0,0 0 0 0 0,0 0-1 0 0,12 7 1 0 0,-15-7-90 0 0,-1 0 0 0 0,0 0-1 0 0,1 1 1 0 0,-1-1 0 0 0,0 1 0 0 0,-1-1-1 0 0,1 1 1 0 0,0 0 0 0 0,-1 0 0 0 0,0 1-1 0 0,1-1 1 0 0,-1 0 0 0 0,-1 1 0 0 0,1-1-1 0 0,0 1 1 0 0,-1 0 0 0 0,0 0 0 0 0,0-1-1 0 0,0 1 1 0 0,0 0 0 0 0,0 0 0 0 0,-1 0-1 0 0,0 0 1 0 0,0 0 0 0 0,0 0 0 0 0,-1 4-1 0 0,0 3-7 0 0,-2 1-1 0 0,1-1 1 0 0,-1 0-1 0 0,-1 0 1 0 0,0 0-1 0 0,-1 0 1 0 0,0 0-1 0 0,0-1 1 0 0,-1 0-1 0 0,0 0 1 0 0,-1-1-1 0 0,0 1 1 0 0,-1-2-1 0 0,0 1 1 0 0,0-1-1 0 0,-1 0 1 0 0,0-1-1 0 0,0 0 0 0 0,-1 0 1 0 0,0-1-1 0 0,0 0 1 0 0,-1-1-1 0 0,1 0 1 0 0,-1-1-1 0 0,0 0 1 0 0,0 0-1 0 0,-15 2 1 0 0,25-6-1 0 0,-2 0 3 0 0,0 0 0 0 0,0 0 0 0 0,0 1 0 0 0,1-1 0 0 0,-1 1 0 0 0,0 0 0 0 0,1 0 0 0 0,-1 0 0 0 0,1 0 0 0 0,-1 0 0 0 0,1 0 0 0 0,-5 3 0 0 0,29-1 540 0 0,41-10-241 0 0,81 2 0 0 0,19-2-3760 0 0,-146 5 2367 0 0,1 2-213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2.890"/>
    </inkml:context>
    <inkml:brush xml:id="br0">
      <inkml:brushProperty name="width" value="0.1" units="cm"/>
      <inkml:brushProperty name="height" value="0.1" units="cm"/>
      <inkml:brushProperty name="color" value="#F6630D"/>
    </inkml:brush>
  </inkml:definitions>
  <inkml:trace contextRef="#ctx0" brushRef="#br0">14 102 8229 0 0,'-11'-45'-182'0'0,"9"35"336"0"0,2 9-105 0 0,-1-1 1 0 0,1 1-1 0 0,0-1 1 0 0,1 0-1 0 0,-1 1 1 0 0,0-1-1 0 0,0 1 1 0 0,1 0 0 0 0,-1-1-1 0 0,1 1 1 0 0,-1-1-1 0 0,1 1 1 0 0,-1-1-1 0 0,1 1 1 0 0,0 0-1 0 0,0 0 1 0 0,0-1-1 0 0,0 1 1 0 0,0 0-1 0 0,0 0 1 0 0,0 0-1 0 0,0 0 1 0 0,0 0 0 0 0,0 0-1 0 0,1 0 1 0 0,-1 0-1 0 0,0 1 1 0 0,1-1-1 0 0,-1 0 1 0 0,0 1-1 0 0,1-1 1 0 0,1 1-1 0 0,2-2 115 0 0,0 0-1 0 0,1 1 1 0 0,-1 0-1 0 0,1 0 1 0 0,-1 0 0 0 0,1 1-1 0 0,9 0 1 0 0,-8 0-41 0 0,0 1 1 0 0,0 1-1 0 0,1-1 1 0 0,-1 1-1 0 0,-1 1 1 0 0,1-1-1 0 0,0 1 1 0 0,0 0-1 0 0,-1 1 1 0 0,0 0-1 0 0,12 8 1 0 0,-15-9-108 0 0,1 0 0 0 0,-1 1-1 0 0,0-1 1 0 0,0 1 0 0 0,0-1 0 0 0,-1 1 0 0 0,1 0 0 0 0,-1 0 0 0 0,0 0 0 0 0,0 0 0 0 0,0 0 0 0 0,0 1 0 0 0,-1-1-1 0 0,0 1 1 0 0,0-1 0 0 0,0 1 0 0 0,0-1 0 0 0,-1 1 0 0 0,0 8 0 0 0,-1-3-5 0 0,-1-1 0 0 0,0 1 1 0 0,-1 0-1 0 0,0-1 0 0 0,-1 1 0 0 0,0-1 0 0 0,0 0 1 0 0,-1 0-1 0 0,0-1 0 0 0,-7 10 0 0 0,-17 32 150 0 0,28-49-142 0 0,1 0 0 0 0,-1 0 1 0 0,1 0-1 0 0,-1 0 0 0 0,1 0 1 0 0,-1 0-1 0 0,1 0 0 0 0,0 0 1 0 0,-1 0-1 0 0,1 0 0 0 0,0 0 1 0 0,0 1-1 0 0,0-1 0 0 0,0 0 0 0 0,0 0 1 0 0,0 0-1 0 0,0 0 0 0 0,0 0 1 0 0,1 0-1 0 0,-1 0 0 0 0,0 0 1 0 0,1 0-1 0 0,-1 0 0 0 0,1 0 0 0 0,-1 0 1 0 0,1 0-1 0 0,-1 0 0 0 0,1 0 1 0 0,0 0-1 0 0,-1 0 0 0 0,1 0 1 0 0,0-1-1 0 0,0 1 0 0 0,-1 0 0 0 0,1 0 1 0 0,0-1-1 0 0,0 1 0 0 0,0-1 1 0 0,0 1-1 0 0,0-1 0 0 0,0 1 1 0 0,0-1-1 0 0,0 0 0 0 0,2 1 1 0 0,6 1 90 0 0,-1 0 1 0 0,1-1 0 0 0,-1 0 0 0 0,15-1 0 0 0,-14 1-100 0 0,45 0-365 0 0,105-10 0 0 0,-60 0-2426 0 0,-73 5 1419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3.864"/>
    </inkml:context>
    <inkml:brush xml:id="br0">
      <inkml:brushProperty name="width" value="0.1" units="cm"/>
      <inkml:brushProperty name="height" value="0.1" units="cm"/>
      <inkml:brushProperty name="color" value="#F6630D"/>
    </inkml:brush>
  </inkml:definitions>
  <inkml:trace contextRef="#ctx0" brushRef="#br0">373 55 7229 0 0,'12'0'29'0'0,"21"-2"728"0"0,-31 1-671 0 0,-1 1 1 0 0,1-1-1 0 0,-1 0 1 0 0,1 1 0 0 0,-1-1-1 0 0,1 0 1 0 0,-1 0-1 0 0,0 0 1 0 0,1 0-1 0 0,-1 0 1 0 0,0 0 0 0 0,0-1-1 0 0,0 1 1 0 0,0 0-1 0 0,0 0 1 0 0,0-1-1 0 0,0 1 1 0 0,0-3 0 0 0,8-8 372 0 0,-8 11-436 0 0,0 0-1 0 0,0 0 1 0 0,0 0-1 0 0,0 0 1 0 0,0-1-1 0 0,-1 1 1 0 0,1 0-1 0 0,0-1 1 0 0,-1 1 0 0 0,1-1-1 0 0,-1 1 1 0 0,1-3-1 0 0,-9 9-95 0 0,7-5 67 0 0,0 0 1 0 0,0 0 0 0 0,1 0-1 0 0,-1 0 1 0 0,0 0 0 0 0,1 1 0 0 0,-1-1-1 0 0,0 0 1 0 0,1 0 0 0 0,-1 1-1 0 0,0-1 1 0 0,1 0 0 0 0,-1 1-1 0 0,1-1 1 0 0,-1 1 0 0 0,1-1 0 0 0,-1 1-1 0 0,1-1 1 0 0,-1 1 0 0 0,1-1-1 0 0,-1 1 1 0 0,1 0 0 0 0,-1-1 0 0 0,1 2-1 0 0,-44-9 72 0 0,5 2 99 0 0,0 3 0 0 0,-78 4 0 0 0,96 0-73 0 0,0 1 0 0 0,0 1-1 0 0,0 1 1 0 0,0 1 0 0 0,1 1 0 0 0,0 0 0 0 0,-21 11 0 0 0,41-17-89 0 0,-1-1 0 0 0,1 0 1 0 0,-1 1-1 0 0,0-1 0 0 0,1 1 1 0 0,-1-1-1 0 0,1 0 0 0 0,-1 1 1 0 0,1-1-1 0 0,-1 1 0 0 0,1-1 1 0 0,0 1-1 0 0,-1 0 0 0 0,1-1 0 0 0,0 1 1 0 0,-1-1-1 0 0,1 1 0 0 0,0 0 1 0 0,0-1-1 0 0,-1 1 0 0 0,1 0 1 0 0,0-1-1 0 0,0 1 0 0 0,0 0 1 0 0,0-1-1 0 0,0 1 0 0 0,0 0 1 0 0,0 1-1 0 0,0 0 8 0 0,1 0 0 0 0,0 0 1 0 0,0 0-1 0 0,-1 0 0 0 0,1-1 0 0 0,0 1 0 0 0,0 0 1 0 0,1 0-1 0 0,1 2 0 0 0,2 3 38 0 0,1-1 0 0 0,0 0-1 0 0,11 7 1 0 0,-3-3 14 0 0,0-1 1 0 0,1-1-1 0 0,0 0 1 0 0,25 8-1 0 0,68 16 66 0 0,-42-14-99 0 0,-10-3-12 0 0,33 11-36 0 0,-79-23 13 0 0,0 2 0 0 0,0-1 0 0 0,0 1 0 0 0,-1 0-1 0 0,0 1 1 0 0,11 9 0 0 0,-19-14 8 0 0,0 0 1 0 0,0 0-1 0 0,0 0 0 0 0,0 0 0 0 0,0 0 1 0 0,0 0-1 0 0,0 0 0 0 0,-1 0 0 0 0,1 0 0 0 0,0 0 1 0 0,-1 1-1 0 0,1-1 0 0 0,-1 0 0 0 0,1 0 1 0 0,-1 1-1 0 0,0-1 0 0 0,0 0 0 0 0,1 1 1 0 0,-1-1-1 0 0,0 0 0 0 0,0 1 0 0 0,-1 2 0 0 0,1-2 6 0 0,-1 0-1 0 0,0 1 1 0 0,0-1-1 0 0,0 0 1 0 0,0 1-1 0 0,0-1 1 0 0,-1 0-1 0 0,1 0 1 0 0,-1 0-1 0 0,0 0 1 0 0,-2 2-1 0 0,-2 2 13 0 0,-1 0 0 0 0,0-1 0 0 0,0-1 0 0 0,0 1 0 0 0,0-1 0 0 0,-14 6 0 0 0,-1-3-9 0 0,1-1 0 0 0,-1-1 0 0 0,-1 0 0 0 0,-33 1 0 0 0,16-4-66 0 0,-68-6 1 0 0,85 1-221 0 0,0 0 0 0 0,1-1 0 0 0,-1-2 0 0 0,-36-13 0 0 0,57 19 182 0 0,0-1 0 0 0,0 0 0 0 0,0 0 0 0 0,1 1 0 0 0,-1-1 0 0 0,0 0 0 0 0,0 0 1 0 0,1-1-1 0 0,-1 1 0 0 0,1 0 0 0 0,-1 0 0 0 0,1-1 0 0 0,-1 1 0 0 0,1-1 0 0 0,0 0 0 0 0,0 1 0 0 0,0-1 0 0 0,0 0 0 0 0,0 1 0 0 0,0-1 0 0 0,0 0 0 0 0,1 0 0 0 0,-1 0 1 0 0,1 0-1 0 0,-1 0 0 0 0,1 0 0 0 0,0 0 0 0 0,-1 0 0 0 0,1 0 0 0 0,0 0 0 0 0,0 0 0 0 0,1 0 0 0 0,-1 0 0 0 0,0 0 0 0 0,1 0 0 0 0,0-2 0 0 0,8-11-724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4.311"/>
    </inkml:context>
    <inkml:brush xml:id="br0">
      <inkml:brushProperty name="width" value="0.1" units="cm"/>
      <inkml:brushProperty name="height" value="0.1" units="cm"/>
      <inkml:brushProperty name="color" value="#F6630D"/>
    </inkml:brush>
  </inkml:definitions>
  <inkml:trace contextRef="#ctx0" brushRef="#br0">102 198 7037 0 0,'0'0'39'0'0,"0"0"-1"0"0,0-1 1 0 0,0 1 0 0 0,0-1 0 0 0,0 1 0 0 0,0 0 0 0 0,0-1 0 0 0,0 1-1 0 0,0 0 1 0 0,0-1 0 0 0,0 1 0 0 0,0 0 0 0 0,0-1 0 0 0,0 1 0 0 0,0 0-1 0 0,0-1 1 0 0,-1 1 0 0 0,1 0 0 0 0,0 0 0 0 0,0-1 0 0 0,0 1 0 0 0,-1 0-1 0 0,1 0 1 0 0,0-1 0 0 0,0 1 0 0 0,-1 0 0 0 0,1 0 0 0 0,0-1 0 0 0,0 1-1 0 0,-1 0 1 0 0,1 0 0 0 0,0 0 0 0 0,-1 0 0 0 0,1-1 0 0 0,0 1 0 0 0,-1 0 0 0 0,1 0-1 0 0,0 0 1 0 0,-1 0 0 0 0,1 0 0 0 0,0 0 0 0 0,-1 0 0 0 0,1 0 0 0 0,0 0-1 0 0,-1 0 1 0 0,1 0 0 0 0,0 0 0 0 0,-1 1 0 0 0,0-1 13 0 0,1 0 0 0 0,-1 1 0 0 0,0-1 0 0 0,1 1-1 0 0,-1-1 1 0 0,1 1 0 0 0,-1-1 0 0 0,1 1 0 0 0,0-1 0 0 0,-1 1 0 0 0,1 0 0 0 0,-1-1 0 0 0,1 1 0 0 0,0 0 0 0 0,0-1-1 0 0,-1 1 1 0 0,1 0 0 0 0,0-1 0 0 0,0 1 0 0 0,0 0 0 0 0,0-1 0 0 0,0 1 0 0 0,0 0 0 0 0,0 0 0 0 0,0-1 0 0 0,0 1 0 0 0,0 0-1 0 0,0-1 1 0 0,1 2 0 0 0,3 22 291 0 0,30 123 499 0 0,-27-125-836 0 0,0 0 1 0 0,2-1-1 0 0,0 0 1 0 0,19 30-1 0 0,-19-39 7 0 0,-4-5-33 0 0,-15-13-37 0 0,-14-11-270 0 0,1-2 0 0 0,-37-36 0 0 0,52 45 308 0 0,0 1 1 0 0,1-1-1 0 0,0 0 1 0 0,0-1-1 0 0,1 0 1 0 0,1 0-1 0 0,-1 0 1 0 0,2-1-1 0 0,-5-16 1 0 0,6 16 17 0 0,0-1 1 0 0,0 1 0 0 0,2-1-1 0 0,-1 0 1 0 0,2 0-1 0 0,0 0 1 0 0,0 1-1 0 0,1-1 1 0 0,1 0-1 0 0,0 0 1 0 0,1 1-1 0 0,0-1 1 0 0,1 1-1 0 0,0 0 1 0 0,1 0-1 0 0,10-18 1 0 0,-10 22 0 0 0,0 0 0 0 0,0 1 0 0 0,0 0-1 0 0,1 0 1 0 0,0 0 0 0 0,1 1 0 0 0,-1-1 0 0 0,10-5 0 0 0,-12 10 16 0 0,-1 0 0 0 0,1 0 0 0 0,-1 0 0 0 0,1 1 0 0 0,0 0 0 0 0,0 0 0 0 0,-1 0 0 0 0,1 0 0 0 0,0 0-1 0 0,0 1 1 0 0,0-1 0 0 0,0 1 0 0 0,0 0 0 0 0,0 1 0 0 0,0-1 0 0 0,0 1 0 0 0,0 0 0 0 0,0-1 0 0 0,0 2 0 0 0,-1-1 0 0 0,6 2 0 0 0,7 6 91 0 0,-1 0 0 0 0,0 1-1 0 0,-1 1 1 0 0,1 0 0 0 0,-2 0 0 0 0,19 21 0 0 0,-28-28-75 0 0,21 24 189 0 0,-1 0-1 0 0,-1 2 1 0 0,-2 0 0 0 0,28 53-1 0 0,-39-64-169 0 0,-1 2-1 0 0,-1-1 1 0 0,-1 1-1 0 0,-1 0 1 0 0,0 1-1 0 0,-2-1 1 0 0,-1 1-1 0 0,2 33 1 0 0,-5-52-178 0 0,0-1 0 0 0,0 1 0 0 0,0-1 1 0 0,-1 0-1 0 0,1 1 0 0 0,-1-1 1 0 0,1 1-1 0 0,-1-1 0 0 0,0 0 1 0 0,1 0-1 0 0,-1 1 0 0 0,-1-1 0 0 0,1 0 1 0 0,0 0-1 0 0,0 0 0 0 0,-1 0 1 0 0,1 0-1 0 0,-1 0 0 0 0,0-1 1 0 0,1 1-1 0 0,-1-1 0 0 0,0 1 0 0 0,0-1 1 0 0,0 1-1 0 0,0-1 0 0 0,0 0 1 0 0,0 0-1 0 0,-1 0 0 0 0,1 0 1 0 0,-4 1-1 0 0,-11 2-1221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4.855"/>
    </inkml:context>
    <inkml:brush xml:id="br0">
      <inkml:brushProperty name="width" value="0.1" units="cm"/>
      <inkml:brushProperty name="height" value="0.1" units="cm"/>
      <inkml:brushProperty name="color" value="#F6630D"/>
    </inkml:brush>
  </inkml:definitions>
  <inkml:trace contextRef="#ctx0" brushRef="#br0">0 328 5973 0 0,'14'-9'78'0'0,"-1"1"1"0"0,2 0-1 0 0,-1 1 1 0 0,1 1-1 0 0,30-10 1 0 0,105-7 434 0 0,-6 1-232 0 0,-136 20-37 0 0,1 0 0 0 0,-1-1 0 0 0,1 0 0 0 0,-1 0 0 0 0,0-1 0 0 0,0 0 0 0 0,-1 0 0 0 0,1-1 0 0 0,-1 0 0 0 0,10-9 0 0 0,-17 14-200 0 0,1 0-1 0 0,-1-1 1 0 0,0 1 0 0 0,1 0 0 0 0,-1-1 0 0 0,0 1 0 0 0,1 0 0 0 0,-1-1 0 0 0,1 1 0 0 0,-1 0 0 0 0,1 0 0 0 0,-1 0 0 0 0,0-1 0 0 0,1 1 0 0 0,-1 0 0 0 0,1 0 0 0 0,-1 0-1 0 0,1 0 1 0 0,-1 0 0 0 0,1 0 0 0 0,-1 0 0 0 0,1 0 0 0 0,-1 0 0 0 0,1 0 0 0 0,-1 0 0 0 0,1 0 0 0 0,-1 0 0 0 0,1 0 0 0 0,0 1 0 0 0,9 13 324 0 0,0 29-592 0 0,-8-34 370 0 0,20 113-16 0 0,-16-81 12 0 0,1 0-1 0 0,2-1 0 0 0,2 0 0 0 0,18 44 0 0 0,-21-65-116 0 0,-37-44-79 0 0,27 23 52 0 0,-16-21-90 0 0,0-1 0 0 0,2-1 0 0 0,1-1-1 0 0,-15-32 1 0 0,12 10-45 0 0,-17-64 0 0 0,30 89 128 0 0,1 0 0 0 0,0 0 0 0 0,2 0 0 0 0,1-1 0 0 0,1-25 0 0 0,1 43 7 0 0,-1-1 1 0 0,1 1 0 0 0,0 1-1 0 0,0-1 1 0 0,1 0 0 0 0,0 0-1 0 0,0 0 1 0 0,0 1-1 0 0,1-1 1 0 0,0 1 0 0 0,0 0-1 0 0,0 0 1 0 0,0 0 0 0 0,1 0-1 0 0,5-5 1 0 0,-5 7-1 0 0,0 0 0 0 0,0 0 0 0 0,0 0-1 0 0,0 1 1 0 0,0 0 0 0 0,1 0 0 0 0,-1 0 0 0 0,1 0 0 0 0,0 1 0 0 0,-1-1 0 0 0,1 1 0 0 0,0 1-1 0 0,0-1 1 0 0,0 1 0 0 0,-1-1 0 0 0,1 1 0 0 0,0 1 0 0 0,0-1 0 0 0,5 2 0 0 0,8 1 14 0 0,0 1 1 0 0,0 2 0 0 0,0 0-1 0 0,-1 0 1 0 0,32 18 0 0 0,-16-5 77 0 0,57 45 0 0 0,-85-61-62 0 0,-1 1 0 0 0,0-1 0 0 0,0 1 0 0 0,-1 0 1 0 0,1 0-1 0 0,-1 0 0 0 0,1 1 0 0 0,-1-1 0 0 0,-1 1 0 0 0,3 5 1 0 0,-4-7-6 0 0,0 0 1 0 0,0-1 0 0 0,-1 1-1 0 0,1 0 1 0 0,-1 0-1 0 0,1-1 1 0 0,-1 1 0 0 0,0 0-1 0 0,-1 0 1 0 0,1 0 0 0 0,0-1-1 0 0,-1 1 1 0 0,1 0 0 0 0,-1 0-1 0 0,0-1 1 0 0,0 1 0 0 0,0-1-1 0 0,0 1 1 0 0,-1-1 0 0 0,1 1-1 0 0,-3 2 1 0 0,-1 2 1 0 0,-1 1 1 0 0,-1-2 0 0 0,1 1-1 0 0,-1-1 1 0 0,-1 0 0 0 0,1 0-1 0 0,-1-1 1 0 0,0 0 0 0 0,0 0-1 0 0,0-1 1 0 0,-1 0 0 0 0,1-1-1 0 0,-10 3 1 0 0,-17 4-379 0 0,0-2 0 0 0,-37 4 0 0 0,46-8-193 0 0,-22 0-1198 0 0,30-3 667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6.190"/>
    </inkml:context>
    <inkml:brush xml:id="br0">
      <inkml:brushProperty name="width" value="0.1" units="cm"/>
      <inkml:brushProperty name="height" value="0.1" units="cm"/>
      <inkml:brushProperty name="color" value="#F6630D"/>
    </inkml:brush>
  </inkml:definitions>
  <inkml:trace contextRef="#ctx0" brushRef="#br0">86 335 9061 0 0,'-3'-1'75'0'0,"1"0"0"0"0,0 0 0 0 0,1-1 0 0 0,-1 1 0 0 0,0 0 0 0 0,0-1 1 0 0,0 1-1 0 0,1-1 0 0 0,-1 0 0 0 0,1 1 0 0 0,-1-1 0 0 0,1 0 0 0 0,0 0 0 0 0,0 0 0 0 0,0 0 1 0 0,0 0-1 0 0,0 0 0 0 0,0 0 0 0 0,-1-4 0 0 0,3 5-24 0 0,-1 1 1 0 0,0-1-1 0 0,0 1 1 0 0,1 0-1 0 0,-1-1 0 0 0,0 1 1 0 0,0-1-1 0 0,1 1 1 0 0,-1 0-1 0 0,0-1 1 0 0,1 1-1 0 0,-1 0 0 0 0,1-1 1 0 0,-1 1-1 0 0,0 0 1 0 0,1 0-1 0 0,-1-1 1 0 0,1 1-1 0 0,-1 0 0 0 0,1 0 1 0 0,-1 0-1 0 0,1 0 1 0 0,-1 0-1 0 0,1 0 0 0 0,-1-1 1 0 0,0 1-1 0 0,1 0 1 0 0,-1 0-1 0 0,2 1 1 0 0,17-2 248 0 0,-16 1-219 0 0,3 0-51 0 0,0 0 1 0 0,1 1-1 0 0,-1 0 0 0 0,0 0 1 0 0,0 0-1 0 0,0 0 0 0 0,0 1 0 0 0,0 0 1 0 0,0 1-1 0 0,0-1 0 0 0,-1 1 1 0 0,1 0-1 0 0,-1 0 0 0 0,0 1 0 0 0,1 0 1 0 0,-2 0-1 0 0,9 8 0 0 0,-7-5-23 0 0,0 1-1 0 0,-1 0 0 0 0,0 0 1 0 0,0 1-1 0 0,-1-1 0 0 0,0 1 1 0 0,0 0-1 0 0,-1 1 0 0 0,-1-1 1 0 0,4 18-1 0 0,-3-9 8 0 0,-1 1 0 0 0,0 30 0 0 0,-2-41-10 0 0,0-1-1 0 0,-1 1 1 0 0,0-1 0 0 0,0 1 0 0 0,-1-1-1 0 0,0 0 1 0 0,-1 0 0 0 0,1 1-1 0 0,-6 9 1 0 0,7-16-4 0 0,0-1-1 0 0,1 1 1 0 0,-1 0-1 0 0,0 0 1 0 0,0-1-1 0 0,0 1 0 0 0,1 0 1 0 0,-1-1-1 0 0,0 1 1 0 0,0-1-1 0 0,0 1 1 0 0,0-1-1 0 0,0 0 1 0 0,0 1-1 0 0,0-1 1 0 0,0 0-1 0 0,0 0 0 0 0,0 1 1 0 0,0-1-1 0 0,0 0 1 0 0,0 0-1 0 0,0 0 1 0 0,0 0-1 0 0,-1-1 1 0 0,1 1-1 0 0,0 0 1 0 0,0 0-1 0 0,0-1 1 0 0,0 1-1 0 0,0 0 0 0 0,0-1 1 0 0,0 1-1 0 0,1-1 1 0 0,-1 1-1 0 0,0-1 1 0 0,-1-1-1 0 0,-6-2-3 0 0,1-1-1 0 0,0-1 1 0 0,-7-7 0 0 0,11 11-1 0 0,-13-15-5 0 0,0 0 1 0 0,1-2-1 0 0,1 0 0 0 0,0 0 0 0 0,2-1 1 0 0,0-1-1 0 0,2 0 0 0 0,0-1 0 0 0,1 0 0 0 0,1 0 1 0 0,2-1-1 0 0,0 1 0 0 0,1-2 0 0 0,-3-36 1 0 0,7 51 7 0 0,0-1 1 0 0,1 1 0 0 0,0-1 0 0 0,1 1-1 0 0,0 0 1 0 0,0-1 0 0 0,1 1 0 0 0,0 0-1 0 0,1 0 1 0 0,0 0 0 0 0,0 0 0 0 0,1 1 0 0 0,0-1-1 0 0,1 1 1 0 0,0 0 0 0 0,0 0 0 0 0,0 1-1 0 0,1-1 1 0 0,0 1 0 0 0,1 0 0 0 0,0 1-1 0 0,0 0 1 0 0,0 0 0 0 0,1 0 0 0 0,-1 1 0 0 0,1 0-1 0 0,1 1 1 0 0,-1-1 0 0 0,1 2 0 0 0,-1-1-1 0 0,1 1 1 0 0,0 0 0 0 0,0 1 0 0 0,1 0 0 0 0,-1 1-1 0 0,0 0 1 0 0,14 0 0 0 0,-4 1 2 0 0,0 2-1 0 0,1 0 1 0 0,-1 0 0 0 0,36 12 0 0 0,-45-11 2 0 0,0 0 1 0 0,-1 1-1 0 0,1 1 1 0 0,-1-1-1 0 0,0 1 1 0 0,0 1-1 0 0,-1 0 1 0 0,0 0-1 0 0,0 1 1 0 0,14 14 0 0 0,-19-17-4 0 0,0 0 0 0 0,0 1 1 0 0,-1-1-1 0 0,1 1 1 0 0,-1 0-1 0 0,0-1 0 0 0,0 1 1 0 0,-1 0-1 0 0,1 0 1 0 0,-1 0-1 0 0,-1 1 1 0 0,2 8-1 0 0,-2-9-1 0 0,0-1 0 0 0,0 0 0 0 0,-1 0 1 0 0,1 0-1 0 0,-1 0 0 0 0,0 0 0 0 0,0 0 0 0 0,0 0 0 0 0,0-1 1 0 0,-1 1-1 0 0,0 0 0 0 0,0 0 0 0 0,0-1 0 0 0,0 0 1 0 0,0 1-1 0 0,-6 5 0 0 0,-1-1-1 0 0,0 0 1 0 0,-1-1 0 0 0,0 0-1 0 0,-1 0 1 0 0,0-1-1 0 0,-23 10 1 0 0,-73 18-5 0 0,79-26 6 0 0,12-5 1 0 0,21-8 29 0 0,26-11 31 0 0,-27 14-60 0 0,10-4 1 0 0,0 0 1 0 0,0 1-1 0 0,1 1 1 0 0,0 0 0 0 0,0 1-1 0 0,0 1 1 0 0,0 0-1 0 0,0 1 1 0 0,0 1 0 0 0,0 0-1 0 0,0 1 1 0 0,0 1 0 0 0,26 6-1 0 0,-35-6 11 0 0,0 1 1 0 0,0 0-1 0 0,-1 0 0 0 0,1 0 0 0 0,-1 1 1 0 0,1 0-1 0 0,-1 0 0 0 0,0 0 0 0 0,-1 1 0 0 0,1 0 1 0 0,-1 0-1 0 0,0 0 0 0 0,0 0 0 0 0,-1 1 0 0 0,1-1 1 0 0,-1 1-1 0 0,0 0 0 0 0,-1 0 0 0 0,4 12 1 0 0,-4-12 0 0 0,0 1 0 0 0,0-1 0 0 0,-1 1 0 0 0,0-1 0 0 0,-1 0 0 0 0,1 1 0 0 0,-1-1 1 0 0,0 1-1 0 0,-1-1 0 0 0,0 1 0 0 0,0-1 0 0 0,0 1 0 0 0,-1-1 0 0 0,1 0 0 0 0,-2 0 0 0 0,1 1 1 0 0,-1-2-1 0 0,0 1 0 0 0,-7 10 0 0 0,2-5 7 0 0,0-1 0 0 0,-1 0 0 0 0,-1-1 0 0 0,0 0 1 0 0,-15 10-1 0 0,19-15-79 0 0,0 0 0 0 0,-1-1 1 0 0,1 0-1 0 0,-1 0 0 0 0,0-1 1 0 0,0 0-1 0 0,0 0 0 0 0,0-1 1 0 0,0 1-1 0 0,-1-2 0 0 0,-10 1 1 0 0,15-1 12 0 0,-16 0-331 0 0,0-1 0 0 0,-19-3 0 0 0,34 4 200 0 0,-1-1 0 0 0,0 0 0 0 0,1 0 0 0 0,0-1 0 0 0,-1 1 0 0 0,1-1-1 0 0,0 0 1 0 0,0 0 0 0 0,0 0 0 0 0,0-1 0 0 0,0 0 0 0 0,0 1-1 0 0,1-1 1 0 0,-5-5 0 0 0,7 7 103 0 0,0-1 0 0 0,0 0 0 0 0,1 1 0 0 0,-1-1 0 0 0,1 0-1 0 0,-1 1 1 0 0,1-1 0 0 0,-1 0 0 0 0,1 1 0 0 0,0-1 0 0 0,0 0 0 0 0,0 0 0 0 0,0 1 0 0 0,0-1-1 0 0,0 0 1 0 0,1 0 0 0 0,-1 1 0 0 0,1-1 0 0 0,-1 0 0 0 0,1 1 0 0 0,-1-1 0 0 0,1 0 0 0 0,0 1-1 0 0,0-1 1 0 0,0 1 0 0 0,0-1 0 0 0,0 1 0 0 0,0 0 0 0 0,0-1 0 0 0,0 1 0 0 0,2-2-1 0 0,5-5-252 0 0,1 0-1 0 0,-1 0 1 0 0,14-8 0 0 0,79-64-1205 0 0,-57 43 1417 0 0,2 2 0 0 0,53-30 0 0 0,-85 57 470 0 0,0 1 0 0 0,0 1 0 0 0,1 0 0 0 0,0 1 0 0 0,0 0 0 0 0,0 2 0 0 0,1-1-1 0 0,26-1 1 0 0,-27 8 296 0 0,-15-3-626 0 0,0 0-1 0 0,0 0 1 0 0,0 0 0 0 0,-1 0-1 0 0,1 0 1 0 0,0 0 0 0 0,0 0-1 0 0,0 0 1 0 0,0 0 0 0 0,0 0 0 0 0,-1 0-1 0 0,1 1 1 0 0,0-1 0 0 0,0 0-1 0 0,0 0 1 0 0,0 0 0 0 0,0 0-1 0 0,0 0 1 0 0,0 1 0 0 0,0-1-1 0 0,0 0 1 0 0,0 0 0 0 0,-1 0-1 0 0,1 0 1 0 0,0 0 0 0 0,0 1 0 0 0,0-1-1 0 0,0 0 1 0 0,0 0 0 0 0,0 0-1 0 0,0 0 1 0 0,0 1 0 0 0,0-1-1 0 0,0 0 1 0 0,0 0 0 0 0,0 0-1 0 0,0 0 1 0 0,1 1 0 0 0,-1-1-1 0 0,0 0 1 0 0,0 0 0 0 0,0 0 0 0 0,0 0-1 0 0,0 0 1 0 0,0 1 0 0 0,0-1-1 0 0,0 0 1 0 0,0 0 0 0 0,1 0-1 0 0,-1 0 1 0 0,0 0 0 0 0,0 0-1 0 0,0 0 1 0 0,0 0 0 0 0,1 1-1 0 0,-4 1 229 0 0,1 1 0 0 0,-1 0-1 0 0,1 0 1 0 0,0 0 0 0 0,0 1-1 0 0,0-1 1 0 0,0 0 0 0 0,-2 7-1 0 0,2-5-7 0 0,-21 40 914 0 0,14-30-884 0 0,2 0 1 0 0,0 0-1 0 0,-7 19 1 0 0,11-24-190 0 0,1 0 0 0 0,-1 0 0 0 0,2 0 0 0 0,-1 0 0 0 0,1 0 0 0 0,1 0 1 0 0,0 0-1 0 0,0 0 0 0 0,3 14 0 0 0,-2-19-65 0 0,1 0 0 0 0,0 0 0 0 0,0-1 0 0 0,0 1 0 0 0,0 0 0 0 0,0-1 0 0 0,1 1 0 0 0,0-1 0 0 0,0 0 0 0 0,0 0 0 0 0,1 0 0 0 0,-1 0 0 0 0,1-1 0 0 0,0 1 0 0 0,0-1 0 0 0,0 0 0 0 0,1 0 0 0 0,-1-1 0 0 0,1 1 0 0 0,5 2 0 0 0,0-1-39 0 0,1 0 0 0 0,0-1 0 0 0,0 0 0 0 0,0-1 0 0 0,0 0 0 0 0,1 0 0 0 0,-1-1 0 0 0,0-1 0 0 0,1 0 0 0 0,-1-1 0 0 0,16-2 0 0 0,-22 2-45 0 0,0 0 0 0 0,0-1 0 0 0,0 1 0 0 0,0-1 1 0 0,0 0-1 0 0,0-1 0 0 0,-1 1 0 0 0,1-1 0 0 0,-1 0 0 0 0,1 0 0 0 0,5-5 0 0 0,-7 5-15 0 0,-1-1 0 0 0,1 1-1 0 0,-1 0 1 0 0,0-1 0 0 0,0 1 0 0 0,0-1 0 0 0,0 0-1 0 0,0 0 1 0 0,-1 1 0 0 0,0-1 0 0 0,0 0-1 0 0,0 0 1 0 0,0 0 0 0 0,-1-1 0 0 0,1 1-1 0 0,-1-6 1 0 0,-1-5-97 0 0,0 0 0 0 0,-2 0 1 0 0,1 0-1 0 0,-2 0 0 0 0,-9-27 0 0 0,-36-68-40 0 0,43 97 218 0 0,-5-9 26 0 0,11 22-29 0 0,0 0-1 0 0,0 0 0 0 0,0 0 0 0 0,0 0 0 0 0,0 0 0 0 0,0 0 0 0 0,0 0 0 0 0,0 0 0 0 0,0 0 0 0 0,0 0 1 0 0,0 0-1 0 0,0 0 0 0 0,0 0 0 0 0,0 0 0 0 0,-1 0 0 0 0,1 0 0 0 0,0 0 0 0 0,0 0 0 0 0,0-1 0 0 0,0 1 0 0 0,0 0 1 0 0,0 0-1 0 0,0 0 0 0 0,0 0 0 0 0,0 0 0 0 0,0 0 0 0 0,-1 0 0 0 0,1 0 0 0 0,0 0 0 0 0,0 0 0 0 0,0 0 1 0 0,0 1-1 0 0,0-1 0 0 0,0 0 0 0 0,0 0 0 0 0,0 0 0 0 0,0 0 0 0 0,0 0 0 0 0,0 0 0 0 0,0 0 0 0 0,-1 0 1 0 0,1 0-1 0 0,0 0 0 0 0,0 0 0 0 0,0 0 0 0 0,0 0 0 0 0,0 0 0 0 0,0 0 0 0 0,0 0 0 0 0,0 0 0 0 0,0 1 0 0 0,0-1 1 0 0,0 0-1 0 0,0 0 0 0 0,0 0 0 0 0,0 0 0 0 0,0 0 0 0 0,0 0 0 0 0,0 0 0 0 0,0 0 0 0 0,-2 15-14 0 0,4 10 132 0 0,1 1 0 0 0,1-1 0 0 0,1 0 1 0 0,1 0-1 0 0,13 36 0 0 0,-15-53-91 0 0,0 0 1 0 0,0-1-1 0 0,1 1 0 0 0,0-1 1 0 0,0 0-1 0 0,1-1 0 0 0,-1 1 1 0 0,2-1-1 0 0,-1 0 0 0 0,1 0 0 0 0,-1-1 1 0 0,2 0-1 0 0,-1 0 0 0 0,0-1 1 0 0,1 0-1 0 0,0 0 0 0 0,0-1 1 0 0,0 1-1 0 0,0-2 0 0 0,1 1 1 0 0,-1-2-1 0 0,17 3 0 0 0,-14-2-129 0 0,-1-1 0 0 0,1-1 1 0 0,0 0-1 0 0,-1 0 0 0 0,1-1 0 0 0,-1 0 0 0 0,1-1 0 0 0,-1 0 1 0 0,0-1-1 0 0,0 0 0 0 0,0-1 0 0 0,0 0 0 0 0,0 0 1 0 0,-1-1-1 0 0,0 0 0 0 0,0-1 0 0 0,0 0 0 0 0,13-12 0 0 0,-19 14 58 0 0,0 0 0 0 0,0 0 0 0 0,0-1-1 0 0,-1 1 1 0 0,0-1 0 0 0,1 0 0 0 0,-2 1 0 0 0,1-1-1 0 0,-1 0 1 0 0,0 0 0 0 0,0 0 0 0 0,0 0 0 0 0,0 0-1 0 0,-1 0 1 0 0,0 0 0 0 0,0-1 0 0 0,0 1-1 0 0,-1 0 1 0 0,0 0 0 0 0,0 0 0 0 0,-2-6 0 0 0,-1-3 31 0 0,-1 0 1 0 0,0 1 0 0 0,0-1-1 0 0,-1 1 1 0 0,-1 0 0 0 0,-11-15 0 0 0,15 24 6 0 0,0 1 1 0 0,0 0-1 0 0,-1 0 1 0 0,1 0-1 0 0,0 1 1 0 0,-1-1-1 0 0,0 1 1 0 0,1 0-1 0 0,-1 0 1 0 0,0 0-1 0 0,0 1 1 0 0,0-1-1 0 0,-6 0 1 0 0,10 2 10 0 0,0 0 0 0 0,0 0-1 0 0,0 0 1 0 0,-1 0 0 0 0,1 0 0 0 0,0 0 0 0 0,0 0 0 0 0,0 0 0 0 0,0 0-1 0 0,0 0 1 0 0,-1 0 0 0 0,1 0 0 0 0,0 0 0 0 0,0 0 0 0 0,0 0 0 0 0,0 0 0 0 0,0 0-1 0 0,0 0 1 0 0,0 0 0 0 0,-1 0 0 0 0,1 1 0 0 0,0-1 0 0 0,0 0 0 0 0,0 0-1 0 0,0 0 1 0 0,0 0 0 0 0,0 0 0 0 0,0 0 0 0 0,0 1 0 0 0,0-1 0 0 0,0 0-1 0 0,0 0 1 0 0,0 0 0 0 0,0 0 0 0 0,0 0 0 0 0,0 0 0 0 0,0 1 0 0 0,0-1-1 0 0,0 0 1 0 0,0 0 0 0 0,0 0 0 0 0,0 0 0 0 0,0 0 0 0 0,0 1 0 0 0,0-1-1 0 0,0 0 1 0 0,0 0 0 0 0,3 14 303 0 0,9 23 386 0 0,-6-22-370 0 0,2 10 149 0 0,0 4 60 0 0,2-1 0 0 0,1 0 1 0 0,29 51-1 0 0,-34-70-490 0 0,0-1 0 0 0,1 1 1 0 0,0-2-1 0 0,9 9 0 0 0,-14-13-158 0 0,1-1 0 0 0,-1 0 0 0 0,1 0 1 0 0,0 0-1 0 0,0-1 0 0 0,0 1 0 0 0,0-1 0 0 0,0 1 0 0 0,0-1 0 0 0,0 0 0 0 0,0 0 0 0 0,0 0 0 0 0,1-1 0 0 0,-1 1 1 0 0,0-1-1 0 0,1 0 0 0 0,4 0 0 0 0,-7 0 2 0 0,0 0 0 0 0,0 0 0 0 0,0-1 0 0 0,0 1 0 0 0,0-1 0 0 0,0 1 0 0 0,0-1 1 0 0,0 1-1 0 0,0-1 0 0 0,0 1 0 0 0,0-1 0 0 0,0 0 0 0 0,0 0 0 0 0,0 1 0 0 0,-1-1 0 0 0,1 0 0 0 0,1-1 1 0 0,3-8-1095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6.529"/>
    </inkml:context>
    <inkml:brush xml:id="br0">
      <inkml:brushProperty name="width" value="0.1" units="cm"/>
      <inkml:brushProperty name="height" value="0.1" units="cm"/>
      <inkml:brushProperty name="color" value="#F6630D"/>
    </inkml:brush>
  </inkml:definitions>
  <inkml:trace contextRef="#ctx0" brushRef="#br0">26 0 6001 0 0,'-6'1'8'0'0,"-1"-2"52"0"0,7 4 48 0 0,-4 5-196 0 0,0-7 196 0 0,1 9-148 0 0,1-1 148 0 0,2 2-124 0 0,2 2 140 0 0,3-1-212 0 0,-3 2 112 0 0,6 0 48 0 0,1-2-68 0 0,0 2-120 0 0,3 3-132 0 0,-1-6-28 0 0,4 7-313 0 0</inkml:trace>
  <inkml:trace contextRef="#ctx0" brushRef="#br0" timeOffset="1">176 215 6597 0 0,'-3'-5'11'0'0,"4"4"147"0"0,7 7 465 0 0,14 24 1050 0 0,-9-13-875 0 0,0 0-1 0 0,-2 0 1 0 0,0 1 0 0 0,-1 1 0 0 0,-1 0-1 0 0,10 27 1 0 0,25 87 391 0 0,-11-46-3217 0 0,-24-59-1605 0 0,-7-19 2104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6.992"/>
    </inkml:context>
    <inkml:brush xml:id="br0">
      <inkml:brushProperty name="width" value="0.1" units="cm"/>
      <inkml:brushProperty name="height" value="0.1" units="cm"/>
      <inkml:brushProperty name="color" value="#F6630D"/>
    </inkml:brush>
  </inkml:definitions>
  <inkml:trace contextRef="#ctx0" brushRef="#br0">307 470 5881 0 0,'3'-1'130'0'0,"1"-1"0"0"0,-1 1 0 0 0,0-1 0 0 0,0 1 0 0 0,0-1 0 0 0,0 0 0 0 0,0 0 0 0 0,-1 0 0 0 0,1-1 0 0 0,3-3 0 0 0,-5 5-45 0 0,-1 0 0 0 0,1 0-1 0 0,0 0 1 0 0,0 0-1 0 0,0 0 1 0 0,-1 0-1 0 0,1 0 1 0 0,-1 0 0 0 0,1-1-1 0 0,-1 1 1 0 0,1 0-1 0 0,-1 0 1 0 0,0-1 0 0 0,0 1-1 0 0,1 0 1 0 0,-1-1-1 0 0,0 1 1 0 0,0 0-1 0 0,0-1 1 0 0,0 1 0 0 0,-1 0-1 0 0,1-1 1 0 0,0 1-1 0 0,-1 0 1 0 0,1 0-1 0 0,0-1 1 0 0,-1 1 0 0 0,-1-2-1 0 0,-1-1-21 0 0,0 0-1 0 0,0 1 1 0 0,0-1 0 0 0,-1 1-1 0 0,0 0 1 0 0,1 0 0 0 0,-1 0-1 0 0,0 0 1 0 0,0 1-1 0 0,-1 0 1 0 0,1-1 0 0 0,0 2-1 0 0,-1-1 1 0 0,0 0 0 0 0,1 1-1 0 0,-1 0 1 0 0,0 0-1 0 0,1 0 1 0 0,-1 1 0 0 0,0 0-1 0 0,0 0 1 0 0,0 0 0 0 0,-7 1-1 0 0,1 0-18 0 0,1 1 0 0 0,-1 0 0 0 0,1 1 0 0 0,-1 0 0 0 0,1 0 1 0 0,0 1-1 0 0,0 1 0 0 0,0-1 0 0 0,-14 11 0 0 0,9-4 113 0 0,0 0 0 0 0,0 2 0 0 0,1-1 1 0 0,-18 23-1 0 0,28-30-100 0 0,0 0 0 0 0,1 1 0 0 0,0-1 0 0 0,0 1 0 0 0,0-1 0 0 0,0 1 1 0 0,-2 11-1 0 0,4-13-25 0 0,0-1 1 0 0,1 0-1 0 0,0 1 1 0 0,0-1 0 0 0,0 0-1 0 0,0 1 1 0 0,0-1 0 0 0,0 1-1 0 0,1-1 1 0 0,0 0-1 0 0,0 0 1 0 0,0 1 0 0 0,0-1-1 0 0,0 0 1 0 0,3 5 0 0 0,-1-4-3 0 0,0-1 0 0 0,0 1 0 0 0,0-1 0 0 0,0 0 0 0 0,1 0 0 0 0,-1 0 0 0 0,1 0 0 0 0,0 0 0 0 0,0-1 0 0 0,0 1 0 0 0,0-1 0 0 0,0 0 0 0 0,0-1 0 0 0,1 1 0 0 0,-1-1 0 0 0,1 0 0 0 0,-1 0 0 0 0,1 0 0 0 0,-1 0 0 0 0,1-1 0 0 0,0 0 0 0 0,8 0 0 0 0,3-1-69 0 0,1-1 0 0 0,-1 0 0 0 0,1-1 0 0 0,-1-1 0 0 0,17-6 0 0 0,-24 7-30 0 0,1-1 0 0 0,-1 0 0 0 0,0 0 0 0 0,0-1 0 0 0,0-1 0 0 0,-1 1 0 0 0,0-1 0 0 0,0-1 0 0 0,0 1 0 0 0,-1-1 0 0 0,0-1 0 0 0,0 1 0 0 0,-1-1 0 0 0,0 0 0 0 0,0-1 0 0 0,-1 0 0 0 0,0 1 0 0 0,-1-2 0 0 0,0 1 0 0 0,0 0 0 0 0,-1-1 0 0 0,0 0-1 0 0,3-16 1 0 0,-3 3-4 0 0,-1 1 0 0 0,-1-1 0 0 0,-1 0 0 0 0,0 1 0 0 0,-2-1 0 0 0,-5-28 0 0 0,-4 2 67 0 0,-28-80 0 0 0,34 116 31 0 0,-1 0 1 0 0,0 0-1 0 0,-12-19 0 0 0,18 32-21 0 0,0 1 0 0 0,0-1 1 0 0,0 0-1 0 0,0 1 0 0 0,0-1 0 0 0,0 1 0 0 0,0-1 0 0 0,0 0 0 0 0,0 1 0 0 0,-1-1 0 0 0,1 1 0 0 0,0-1 0 0 0,0 0 0 0 0,0 1 0 0 0,0-1 0 0 0,-1 0 0 0 0,1 1 0 0 0,0-1 0 0 0,0 0 0 0 0,-1 1 0 0 0,1-1 0 0 0,0 0 0 0 0,0 1 0 0 0,-1-1 0 0 0,1 0 0 0 0,0 0 0 0 0,-1 0 0 0 0,1 1 0 0 0,-1-1 0 0 0,1 0 0 0 0,0 0 1 0 0,-1 0-1 0 0,1 0 0 0 0,0 0 0 0 0,-1 1 0 0 0,1-1 0 0 0,-1 0 0 0 0,1 0 0 0 0,0 0 0 0 0,-1 0 0 0 0,1 0 0 0 0,-1 0 0 0 0,1-1 0 0 0,-1 1 0 0 0,1 0 0 0 0,0 0 0 0 0,-1 0 0 0 0,1 0 0 0 0,0 0 0 0 0,-1 0 0 0 0,1-1 0 0 0,0 1 0 0 0,-1 0 0 0 0,1 0 0 0 0,0-1 0 0 0,-1 1 0 0 0,1 0 0 0 0,0 0 0 0 0,-1-1 0 0 0,1 1 0 0 0,0 0 1 0 0,0-1-1 0 0,-1 1 0 0 0,1 0 0 0 0,0-1 0 0 0,0 1 0 0 0,0-1 0 0 0,0 1 0 0 0,-1-1 0 0 0,-4 36 285 0 0,4-33-275 0 0,-1 38 350 0 0,1-1 0 0 0,8 72 0 0 0,24 78 299 0 0,-10-71-476 0 0,-14-70-161 0 0,20 152-1603 0 0,-25-157 427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9.001"/>
    </inkml:context>
    <inkml:brush xml:id="br0">
      <inkml:brushProperty name="width" value="0.1" units="cm"/>
      <inkml:brushProperty name="height" value="0.1" units="cm"/>
      <inkml:brushProperty name="color" value="#F6630D"/>
    </inkml:brush>
  </inkml:definitions>
  <inkml:trace contextRef="#ctx0" brushRef="#br0">97 121 9841 0 0,'-16'-34'-163'0'0,"8"14"209"0"0,7 18-97 0 0,-12-20 758 0 0,7 21 154 0 0,-1 12-278 0 0,-3 11-216 0 0,2 2 0 0 0,1-1 0 0 0,1 1 0 0 0,-5 33 0 0 0,10-45-307 0 0,-1-1 0 0 0,2 1 1 0 0,-1-1-1 0 0,2 1 1 0 0,-1 0-1 0 0,2-1 1 0 0,-1 1-1 0 0,2-1 0 0 0,0 0 1 0 0,4 13-1 0 0,-4-18-45 0 0,0 0 0 0 0,0 0 0 0 0,0 0 0 0 0,1-1 0 0 0,0 1 0 0 0,0-1 0 0 0,0 0 0 0 0,1 0 0 0 0,0-1 0 0 0,0 1 0 0 0,0-1 0 0 0,0 0 0 0 0,1-1 0 0 0,0 1 0 0 0,-1-1 0 0 0,1 0 0 0 0,1 0 0 0 0,-1-1 0 0 0,7 2 0 0 0,8 2-9 0 0,0-2-1 0 0,0 0 1 0 0,0-2-1 0 0,0 0 1 0 0,1-1-1 0 0,-1-1 1 0 0,22-4-1 0 0,-28 3-25 0 0,-1-1-1 0 0,1-1 0 0 0,-1 0 1 0 0,0-1-1 0 0,0-1 0 0 0,0 0 1 0 0,0-1-1 0 0,-1-1 0 0 0,0 0 1 0 0,0 0-1 0 0,11-10 0 0 0,-18 11 19 0 0,0-1 0 0 0,0 1 0 0 0,-1-1 0 0 0,0 0-1 0 0,0 0 1 0 0,-1 0 0 0 0,0-1 0 0 0,0 1 0 0 0,0-1-1 0 0,-1 0 1 0 0,-1 0 0 0 0,1 0 0 0 0,2-17 0 0 0,-4 15-3 0 0,0-1 0 0 0,0 0 0 0 0,-1 1 0 0 0,0-1 1 0 0,0 1-1 0 0,-1-1 0 0 0,-1 1 0 0 0,0 0 1 0 0,0-1-1 0 0,-8-18 0 0 0,10 28 2 0 0,-1 0 1 0 0,1 0-1 0 0,-1-1 1 0 0,1 1-1 0 0,-1 0 0 0 0,1 0 1 0 0,-1 0-1 0 0,0 0 1 0 0,0 0-1 0 0,1 0 0 0 0,-1 0 1 0 0,0 0-1 0 0,0 0 1 0 0,0 1-1 0 0,0-1 0 0 0,0 0 1 0 0,0 0-1 0 0,0 1 1 0 0,0-1-1 0 0,-1 1 0 0 0,-1-1 1 0 0,2 1 1 0 0,0 0 0 0 0,0 0 0 0 0,0 0 0 0 0,0 0 0 0 0,0 1 0 0 0,0-1 0 0 0,0 0 1 0 0,0 1-1 0 0,0-1 0 0 0,0 1 0 0 0,0-1 0 0 0,0 1 0 0 0,0-1 0 0 0,0 1 0 0 0,1 0 0 0 0,-1 0 0 0 0,0-1 0 0 0,0 1 1 0 0,0 1-1 0 0,-3 3 5 0 0,1 0 0 0 0,0 0 0 0 0,0-1 0 0 0,1 2 0 0 0,-1-1 0 0 0,1 0 0 0 0,1 0 0 0 0,-3 7 0 0 0,3-4 38 0 0,0 1 0 0 0,1-1 0 0 0,0 0 0 0 0,0 0 0 0 0,0 0 0 0 0,1 0 0 0 0,1 0 0 0 0,-1 0 0 0 0,1 0 0 0 0,0-1 1 0 0,1 1-1 0 0,0-1 0 0 0,0 1 0 0 0,1-1 0 0 0,0 0 0 0 0,0 0 0 0 0,1 0 0 0 0,-1-1 0 0 0,1 0 0 0 0,7 7 0 0 0,-7-8 9 0 0,1 0-1 0 0,-1-1 1 0 0,1 1-1 0 0,0-1 0 0 0,0-1 1 0 0,0 1-1 0 0,0-1 1 0 0,1 0-1 0 0,-1 0 0 0 0,1-1 1 0 0,0 0-1 0 0,0 0 1 0 0,0-1-1 0 0,0 1 0 0 0,0-2 1 0 0,0 1-1 0 0,0-1 1 0 0,0 0-1 0 0,1 0 0 0 0,-1-1 1 0 0,0 0-1 0 0,12-3 1 0 0,0-2-85 0 0,0 0 0 0 0,-1-1 0 0 0,0-1 0 0 0,28-17 0 0 0,-39 21 0 0 0,-1 0 0 0 0,0-1 1 0 0,0 0-1 0 0,0 0 0 0 0,-1 0 0 0 0,0-1 1 0 0,0 0-1 0 0,0 1 0 0 0,-1-2 0 0 0,0 1 0 0 0,0-1 1 0 0,-1 1-1 0 0,1-1 0 0 0,-2 0 0 0 0,4-8 0 0 0,-4 6-13 0 0,0-1 0 0 0,-1 1 0 0 0,0-1-1 0 0,0 0 1 0 0,-1 1 0 0 0,0-1 0 0 0,0 1-1 0 0,-1-1 1 0 0,-1 0 0 0 0,0 1 0 0 0,0 0-1 0 0,-7-18 1 0 0,7 22 31 0 0,-1 0 0 0 0,1 0 0 0 0,-1 0-1 0 0,0 0 1 0 0,0 1 0 0 0,0-1 0 0 0,-1 1-1 0 0,0 0 1 0 0,0 0 0 0 0,0 1 0 0 0,0-1 0 0 0,0 1-1 0 0,-1 0 1 0 0,0 0 0 0 0,1 0 0 0 0,-1 0 0 0 0,0 1-1 0 0,0 0 1 0 0,-1 0 0 0 0,1 1 0 0 0,0-1-1 0 0,-1 1 1 0 0,-9-1 0 0 0,5 1 14 0 0,0 1-1 0 0,0 0 1 0 0,0 0-1 0 0,0 1 1 0 0,0 0-1 0 0,0 1 1 0 0,0 0-1 0 0,-18 7 1 0 0,24-8 1 0 0,1 1 1 0 0,-1 0 0 0 0,1 0-1 0 0,0 0 1 0 0,0 0 0 0 0,0 0-1 0 0,0 1 1 0 0,0-1 0 0 0,1 1-1 0 0,-1 0 1 0 0,1 0 0 0 0,-1 0-1 0 0,1 0 1 0 0,0 0 0 0 0,0 0-1 0 0,1 1 1 0 0,-1-1 0 0 0,1 1-1 0 0,-1-1 1 0 0,1 1 0 0 0,0-1-1 0 0,0 1 1 0 0,1 0 0 0 0,-1 0-1 0 0,1-1 1 0 0,0 7 0 0 0,0-4-19 0 0,1 0 0 0 0,0 0 1 0 0,0 0-1 0 0,1 0 0 0 0,-1 0 1 0 0,1 0-1 0 0,1 0 1 0 0,-1-1-1 0 0,1 1 0 0 0,0-1 1 0 0,0 0-1 0 0,0 0 0 0 0,1 0 1 0 0,0 0-1 0 0,0 0 1 0 0,0-1-1 0 0,1 0 0 0 0,-1 0 1 0 0,9 6-1 0 0,1-3-395 0 0,1 0 0 0 0,0 0 0 0 0,0-1 0 0 0,0-1 0 0 0,1-1 0 0 0,29 5 0 0 0,98 1-2704 0 0,-106-9 2515 0 0,14-1 183 0 0,1-2 1 0 0,59-10 0 0 0,-108 12 484 0 0,-1-1 0 0 0,0 1 0 0 0,1-1 0 0 0,-1 1 0 0 0,0-1 1 0 0,1 0-1 0 0,-1 0 0 0 0,0 0 0 0 0,0 0 0 0 0,0-1 1 0 0,0 1-1 0 0,0 0 0 0 0,0-1 0 0 0,0 1 0 0 0,-1-1 0 0 0,1 0 1 0 0,-1 0-1 0 0,1 0 0 0 0,2-3 0 0 0,-3 1 98 0 0,1 0 0 0 0,-1 0 0 0 0,1 1 1 0 0,-1-1-1 0 0,0 0 0 0 0,-1 0 0 0 0,1-1 0 0 0,-1 1 0 0 0,1 0 0 0 0,-2-8 0 0 0,0 4 55 0 0,0-1 0 0 0,0 1-1 0 0,-1 0 1 0 0,0 0-1 0 0,-1 0 1 0 0,0 0 0 0 0,0 0-1 0 0,0 0 1 0 0,-1 1 0 0 0,-1-1-1 0 0,-5-7 1 0 0,7 12-161 0 0,1-1-1 0 0,-1 1 1 0 0,0 0 0 0 0,0 0-1 0 0,0 1 1 0 0,0-1 0 0 0,-1 1 0 0 0,1-1-1 0 0,-1 1 1 0 0,1 0 0 0 0,-6-2 0 0 0,7 4-49 0 0,-1 0 1 0 0,1-1-1 0 0,0 1 1 0 0,-1 0-1 0 0,1 0 1 0 0,0 1-1 0 0,-1-1 1 0 0,1 0-1 0 0,0 1 0 0 0,0-1 1 0 0,-1 1-1 0 0,1 0 1 0 0,0 0-1 0 0,0 0 1 0 0,0 0-1 0 0,0 0 1 0 0,0 0-1 0 0,0 1 1 0 0,0-1-1 0 0,0 1 1 0 0,-2 2-1 0 0,-3 3 3 0 0,0 0 0 0 0,0 1 1 0 0,1 0-1 0 0,0 0 0 0 0,1 0 0 0 0,0 1 0 0 0,0-1 0 0 0,1 1 0 0 0,0 1 0 0 0,-5 17 0 0 0,5-14 33 0 0,1 0-1 0 0,1 0 1 0 0,0 0-1 0 0,0 0 1 0 0,2 1-1 0 0,-1-1 1 0 0,4 23-1 0 0,-3-32-26 0 0,1-1-1 0 0,0 1 1 0 0,0 0 0 0 0,1 0-1 0 0,-1-1 1 0 0,1 1 0 0 0,0-1-1 0 0,0 0 1 0 0,0 1-1 0 0,0-1 1 0 0,1 0 0 0 0,-1 0-1 0 0,1 0 1 0 0,-1 0-1 0 0,1-1 1 0 0,0 1 0 0 0,0-1-1 0 0,1 0 1 0 0,-1 0 0 0 0,0 0-1 0 0,1 0 1 0 0,-1 0-1 0 0,1-1 1 0 0,0 1 0 0 0,4 0-1 0 0,-6-2-17 0 0,1 1-1 0 0,0-1 1 0 0,0 1-1 0 0,0-1 1 0 0,-1 0 0 0 0,1 0-1 0 0,0 0 1 0 0,0-1-1 0 0,0 1 1 0 0,-1-1-1 0 0,1 1 1 0 0,0-1-1 0 0,0 0 1 0 0,-1 0 0 0 0,1 0-1 0 0,-1 0 1 0 0,1-1-1 0 0,-1 1 1 0 0,1-1-1 0 0,-1 1 1 0 0,0-1-1 0 0,0 0 1 0 0,0 0 0 0 0,0 0-1 0 0,0 0 1 0 0,0 0-1 0 0,0-1 1 0 0,-1 1-1 0 0,1 0 1 0 0,-1-1-1 0 0,0 1 1 0 0,0-1-1 0 0,0 0 1 0 0,2-4 0 0 0,0-6-24 0 0,-1 0 0 0 0,0 1 0 0 0,1-25 1 0 0,-3 26 24 0 0,1-1 1 0 0,0 1-1 0 0,1 0 1 0 0,6-22-1 0 0,-7 29 0 0 0,1 0 0 0 0,0 0 0 0 0,0 1 0 0 0,0-1 0 0 0,1 0 0 0 0,-1 1 0 0 0,1 0 0 0 0,0 0 0 0 0,0 0 0 0 0,0 0 0 0 0,0 0 0 0 0,0 0 0 0 0,1 1-1 0 0,-1 0 1 0 0,1 0 0 0 0,-1 0 0 0 0,8-3 0 0 0,-1 2-5 0 0,0 0 0 0 0,0 0-1 0 0,0 1 1 0 0,1 1 0 0 0,-1-1 0 0 0,0 2-1 0 0,1 0 1 0 0,-1 0 0 0 0,15 2-1 0 0,-9 0 16 0 0,-1 1 0 0 0,0 1 0 0 0,1 0-1 0 0,-2 1 1 0 0,25 10 0 0 0,-33-11 6 0 0,1-1 0 0 0,-1 1 1 0 0,0 0-1 0 0,0 1 0 0 0,0-1 1 0 0,-1 1-1 0 0,0 0 0 0 0,1 1 1 0 0,-2-1-1 0 0,1 1 1 0 0,-1 0-1 0 0,0 0 0 0 0,0 1 1 0 0,0-1-1 0 0,-1 1 0 0 0,0-1 1 0 0,-1 1-1 0 0,1 0 0 0 0,-1 0 1 0 0,0 1-1 0 0,-1-1 1 0 0,0 0-1 0 0,0 1 0 0 0,-1-1 1 0 0,0 0-1 0 0,0 1 0 0 0,0-1 1 0 0,-1 0-1 0 0,0 1 0 0 0,-1-1 1 0 0,0 0-1 0 0,0 0 1 0 0,0 0-1 0 0,-7 13 0 0 0,7-15-15 0 0,-1 0 0 0 0,0-1 0 0 0,0 1-1 0 0,0-1 1 0 0,0 0 0 0 0,0 0 0 0 0,-1 0-1 0 0,0 0 1 0 0,0 0 0 0 0,0-1 0 0 0,-8 5-1 0 0,9-6 0 0 0,0-1 0 0 0,0 0-1 0 0,0 0 1 0 0,0-1-1 0 0,0 1 1 0 0,-1 0 0 0 0,1-1-1 0 0,0 0 1 0 0,0 0-1 0 0,-1 0 1 0 0,1 0 0 0 0,0-1-1 0 0,0 1 1 0 0,0-1-1 0 0,0 0 1 0 0,0 0 0 0 0,0 0-1 0 0,0 0 1 0 0,0 0-1 0 0,-5-3 1 0 0,4 2-12 0 0,0 0 0 0 0,0-1 1 0 0,0 1-1 0 0,0-1 0 0 0,1 1 0 0 0,-1-1 0 0 0,1 0 1 0 0,0-1-1 0 0,0 1 0 0 0,0-1 0 0 0,0 1 1 0 0,0-1-1 0 0,1 0 0 0 0,-1 0 0 0 0,1 0 0 0 0,0 0 1 0 0,-1-5-1 0 0,2 3-7 0 0,0 1 0 0 0,0 0 0 0 0,0-1 0 0 0,1 1 0 0 0,0 0 0 0 0,0-1 0 0 0,1 1 0 0 0,0-1 0 0 0,-1 1 0 0 0,2 0 0 0 0,-1 0 0 0 0,4-9 0 0 0,0 1 0 0 0,1 1 0 0 0,1 1 0 0 0,0-1 0 0 0,0 1 0 0 0,1 1 0 0 0,0-1 1 0 0,1 1-1 0 0,0 1 0 0 0,1 0 0 0 0,21-16 0 0 0,-15 15 9 0 0,0 1 0 0 0,1 1 0 0 0,0 1 0 0 0,1 0 0 0 0,0 1 0 0 0,0 1 0 0 0,0 0-1 0 0,0 2 1 0 0,1 0 0 0 0,0 1 0 0 0,0 1 0 0 0,-1 0 0 0 0,29 4 0 0 0,-47-3 9 0 0,0 0 1 0 0,0 0 0 0 0,0 0-1 0 0,0 0 1 0 0,0 0-1 0 0,0 0 1 0 0,0 0-1 0 0,-1 1 1 0 0,1-1 0 0 0,0 0-1 0 0,0 0 1 0 0,0 0-1 0 0,0 0 1 0 0,0 0-1 0 0,0 0 1 0 0,0 1 0 0 0,0-1-1 0 0,0 0 1 0 0,0 0-1 0 0,0 0 1 0 0,0 0-1 0 0,0 0 1 0 0,0 0 0 0 0,0 1-1 0 0,0-1 1 0 0,0 0-1 0 0,0 0 1 0 0,0 0-1 0 0,0 0 1 0 0,0 0 0 0 0,0 0-1 0 0,0 1 1 0 0,0-1-1 0 0,0 0 1 0 0,0 0-1 0 0,0 0 1 0 0,0 0 0 0 0,0 0-1 0 0,0 0 1 0 0,0 1-1 0 0,1-1 1 0 0,-1 0-1 0 0,0 0 1 0 0,0 0 0 0 0,0 0-1 0 0,0 0 1 0 0,0 0-1 0 0,0 0 1 0 0,0 0-1 0 0,1 0 1 0 0,-1 0 0 0 0,0 0-1 0 0,0 0 1 0 0,0 1-1 0 0,0-1 1 0 0,0 0-1 0 0,0 0 1 0 0,1 0 0 0 0,-1 0-1 0 0,0 0 1 0 0,0 0-1 0 0,0 0 1 0 0,0 0-1 0 0,0 0 1 0 0,1-1 0 0 0,-2 2-1 0 0,1 0 0 0 0,-1-1 1 0 0,1 1-1 0 0,-1-1 0 0 0,1 1 1 0 0,0-1-1 0 0,-1 1 0 0 0,1 0 1 0 0,0-1-1 0 0,0 1 0 0 0,-1 0 1 0 0,1-1-1 0 0,0 1 0 0 0,0 0 1 0 0,0 0-1 0 0,0-1 0 0 0,0 1 1 0 0,0 0-1 0 0,0-1 0 0 0,0 1 1 0 0,0 0-1 0 0,0 0 0 0 0,0-1 1 0 0,0 1-1 0 0,1 0 0 0 0,-1-1 1 0 0,0 1-1 0 0,0 0 1 0 0,1-1-1 0 0,-1 1 0 0 0,1-1 1 0 0,-1 1-1 0 0,0 0 0 0 0,1-1 1 0 0,0 1-1 0 0,8 10 16 0 0,1-2 1 0 0,0 1-1 0 0,12 8 1 0 0,8 8-21 0 0,-30-26 2 0 0,1 1 0 0 0,0-1 1 0 0,-1 1-1 0 0,1-1 0 0 0,-1 1 1 0 0,1-1-1 0 0,-1 1 1 0 0,1 0-1 0 0,-1-1 0 0 0,1 1 1 0 0,-1 0-1 0 0,0-1 0 0 0,1 1 1 0 0,-1 0-1 0 0,0-1 1 0 0,0 1-1 0 0,0 0 0 0 0,1 0 1 0 0,-1-1-1 0 0,0 1 1 0 0,0 0-1 0 0,0 0 0 0 0,0-1 1 0 0,0 1-1 0 0,0 0 0 0 0,-1 0 1 0 0,1-1-1 0 0,0 1 1 0 0,0 0-1 0 0,0 0 0 0 0,-1-1 1 0 0,1 1-1 0 0,0 0 0 0 0,-1-1 1 0 0,1 1-1 0 0,0 0 1 0 0,-1-1-1 0 0,1 1 0 0 0,-1-1 1 0 0,1 1-1 0 0,-1 0 0 0 0,0-1 1 0 0,1 0-1 0 0,-1 1 1 0 0,1-1-1 0 0,-2 1 0 0 0,0 1 10 0 0,1-1 0 0 0,0 1-1 0 0,-1-1 1 0 0,1 1 0 0 0,0-1 0 0 0,0 1-1 0 0,0 0 1 0 0,0 0 0 0 0,0 0-1 0 0,0-1 1 0 0,0 1 0 0 0,0 3 0 0 0,-23 78 335 0 0,23-78-309 0 0,-3 8-30 0 0,4-13 1 0 0,0 0-1 0 0,1 0 1 0 0,-1 0-1 0 0,0-1 1 0 0,0 1-1 0 0,0 0 1 0 0,0 0-1 0 0,0 0 1 0 0,0 0-1 0 0,0 0 1 0 0,0 0 0 0 0,0 0-1 0 0,0 0 1 0 0,1 0-1 0 0,-1 0 1 0 0,0 0-1 0 0,0 0 1 0 0,0 0-1 0 0,0 0 1 0 0,0 0-1 0 0,0 0 1 0 0,0 0-1 0 0,0 0 1 0 0,0 0 0 0 0,1 0-1 0 0,-1 0 1 0 0,0 0-1 0 0,0 0 1 0 0,0 0-1 0 0,0 0 1 0 0,0 0-1 0 0,0 0 1 0 0,0 0-1 0 0,0 0 1 0 0,0 0 0 0 0,0 1-1 0 0,1-1 1 0 0,-1 0-1 0 0,0 0 1 0 0,0 0-1 0 0,0 0 1 0 0,0 0-1 0 0,28-11 301 0 0,16-20-238 0 0,48-42 1 0 0,-20 15-21 0 0,-70 56-45 0 0,33-21 135 0 0,-33 21-126 0 0,0 1 1 0 0,0 0-1 0 0,0 0 0 0 0,1 1 1 0 0,-1-1-1 0 0,0 0 0 0 0,0 1 1 0 0,1-1-1 0 0,-1 1 1 0 0,1 0-1 0 0,-1 0 0 0 0,0 0 1 0 0,1 0-1 0 0,-1 0 0 0 0,4 1 1 0 0,-5-1 4 0 0,0 1 0 0 0,0 0 1 0 0,0 0-1 0 0,0-1 0 0 0,0 1 0 0 0,0 0 1 0 0,0 0-1 0 0,-1 0 0 0 0,1 0 1 0 0,0 0-1 0 0,0 0 0 0 0,-1 0 0 0 0,1 0 1 0 0,-1 0-1 0 0,1 1 0 0 0,-1-1 1 0 0,0 0-1 0 0,1 0 0 0 0,-1 0 0 0 0,0 1 1 0 0,0-1-1 0 0,0 0 0 0 0,0 0 1 0 0,0 1-1 0 0,0-1 0 0 0,0 0 0 0 0,0 0 1 0 0,-1 2-1 0 0,-7 39 177 0 0,7-40-176 0 0,-1 7 5 0 0,-1 0 0 0 0,-1 0 0 0 0,0 0 0 0 0,0-1 0 0 0,-1 1 0 0 0,0-1 1 0 0,0 0-1 0 0,-1-1 0 0 0,0 1 0 0 0,0-1 0 0 0,-15 13 0 0 0,11-12-18 0 0,-1-1 1 0 0,0 1 0 0 0,0-2-1 0 0,0 1 1 0 0,-1-2 0 0 0,0 1-1 0 0,0-2 1 0 0,-16 5-1 0 0,6-4-14 0 0,0 0-1 0 0,0-1 0 0 0,-42 1 0 0 0,63-5 9 0 0,32 3-37 0 0,-18-3 35 0 0,16 1 7 0 0,0-2 1 0 0,1 0-1 0 0,-1-2 1 0 0,46-11-1 0 0,-5-9-231 0 0,56-13-1205 0 0,-117 35 1327 0 0,1 0-198 0 0,-14-2-109 0 0,-1 2-40 0 0,12 16-578 0 0,-3-5 945 0 0,1 4 157 0 0,1-1 1 0 0,0 0-1 0 0,10 15 0 0 0,-14-25-160 0 0,1 1-1 0 0,-1-1 1 0 0,1 0-1 0 0,0 0 0 0 0,0 0 1 0 0,0 0-1 0 0,0-1 0 0 0,1 1 1 0 0,-1-1-1 0 0,1 0 1 0 0,-1 0-1 0 0,1 0 0 0 0,0 0 1 0 0,0-1-1 0 0,0 1 1 0 0,4 0-1 0 0,3-1-1545 0 0,-5 0 578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9.481"/>
    </inkml:context>
    <inkml:brush xml:id="br0">
      <inkml:brushProperty name="width" value="0.1" units="cm"/>
      <inkml:brushProperty name="height" value="0.1" units="cm"/>
      <inkml:brushProperty name="color" value="#F6630D"/>
    </inkml:brush>
  </inkml:definitions>
  <inkml:trace contextRef="#ctx0" brushRef="#br0">163 148 4252 0 0,'-1'-1'6'0'0,"-1"0"0"0"0,1 0 0 0 0,0 0 0 0 0,0 0 0 0 0,0 0 0 0 0,0 0 0 0 0,0-1 0 0 0,0 1 0 0 0,1 0 0 0 0,-1-1 0 0 0,0 1 0 0 0,1 0 0 0 0,-1-1 0 0 0,0 1-1 0 0,1-1 1 0 0,0 1 0 0 0,-1-1 0 0 0,1 1 0 0 0,0-1 0 0 0,0-1 0 0 0,-1 1 12 0 0,1 1 0 0 0,0-1 0 0 0,-1 0 0 0 0,0 1 0 0 0,1-1 0 0 0,-1 1 0 0 0,0 0 0 0 0,0-1 0 0 0,1 1 0 0 0,-1-1 0 0 0,0 1 0 0 0,-1 0 0 0 0,1 0 0 0 0,0 0 0 0 0,0 0 0 0 0,0 0 0 0 0,-1 0 1 0 0,1 0-1 0 0,-1 0 0 0 0,1 0 0 0 0,0 0 0 0 0,-1 1 0 0 0,1-1 0 0 0,-1 1 0 0 0,0-1 0 0 0,1 1 0 0 0,-1-1 0 0 0,-1 1 0 0 0,-9-2 958 0 0,-1 0 0 0 0,1-1 1 0 0,1 0-1 0 0,-1-1 0 0 0,0-1 0 0 0,-17-9 1 0 0,17 5 568 0 0,12 8-1499 0 0,0 1 0 0 0,0 0 0 0 0,0-1 0 0 0,-1 1 0 0 0,1 0 0 0 0,0 0 0 0 0,0-1 0 0 0,0 1 0 0 0,0 0 0 0 0,0-1 1 0 0,0 1-1 0 0,0 0 0 0 0,0-1 0 0 0,0 1 0 0 0,0 0 0 0 0,1 0 0 0 0,-1-1 0 0 0,0 1 0 0 0,0 0 0 0 0,0 0 0 0 0,0-1 0 0 0,0 1 0 0 0,0 0 0 0 0,1 0 0 0 0,-1-1 0 0 0,0 1 1 0 0,0-1-1 0 0,2 0 48 0 0,1 0 1 0 0,-1-1-1 0 0,0 1 1 0 0,0 0-1 0 0,0 0 1 0 0,1 0-1 0 0,-1 0 1 0 0,4-1-1 0 0,87-19 78 0 0,-82 19-171 0 0,-1 1 0 0 0,0 0 1 0 0,1 1-1 0 0,0 0 0 0 0,-1 1 1 0 0,19 3-1 0 0,-29-4-2 0 0,1 0-1 0 0,0 1 0 0 0,-1-1 1 0 0,1 0-1 0 0,-1 1 1 0 0,1-1-1 0 0,-1 1 1 0 0,1-1-1 0 0,-1 1 0 0 0,1-1 1 0 0,-1 1-1 0 0,1-1 1 0 0,-1 1-1 0 0,0-1 1 0 0,1 1-1 0 0,-1-1 0 0 0,0 1 1 0 0,1 0-1 0 0,-1-1 1 0 0,0 1-1 0 0,0 0 1 0 0,0-1-1 0 0,1 1 1 0 0,-1-1-1 0 0,0 1 0 0 0,0 0 1 0 0,0-1-1 0 0,0 1 1 0 0,0 0-1 0 0,0-1 1 0 0,-1 1-1 0 0,1 0 0 0 0,0-1 1 0 0,0 1-1 0 0,0 0 1 0 0,0-1-1 0 0,-1 1 1 0 0,1 0-1 0 0,0-1 0 0 0,-1 1 1 0 0,1-1-1 0 0,-1 1 1 0 0,1 0-1 0 0,-21 34-11 0 0,15-26 20 0 0,-5 9-6 0 0,-1 0 71 0 0,0 1 0 0 0,2 0 0 0 0,-12 31 0 0 0,20-44-33 0 0,0 0 1 0 0,1 0-1 0 0,-1 0 1 0 0,1 0-1 0 0,1 0 1 0 0,-1 1-1 0 0,1-1 1 0 0,0 0-1 0 0,0 0 0 0 0,1 0 1 0 0,0 0-1 0 0,0 1 1 0 0,0-1-1 0 0,1 0 1 0 0,0-1-1 0 0,0 1 1 0 0,4 7-1 0 0,-2-7-31 0 0,-1-1 0 0 0,2 1 0 0 0,-1-1 0 0 0,1 0 0 0 0,-1 0 0 0 0,1 0 0 0 0,1-1 0 0 0,-1 1 0 0 0,1-1 0 0 0,-1-1-1 0 0,1 1 1 0 0,0-1 0 0 0,1 0 0 0 0,-1 0 0 0 0,0-1 0 0 0,1 0 0 0 0,0 0 0 0 0,6 1 0 0 0,14 2-1137 0 0,0-2-1 0 0,0-1 1 0 0,32-1 0 0 0,-56-1 761 0 0,0-1 0 0 0,0 1 1 0 0,-1-1-1 0 0,1 0 0 0 0,0 0 1 0 0,0 0-1 0 0,0 0 0 0 0,-1 0 1 0 0,1-1-1 0 0,-1 0 0 0 0,1 1 1 0 0,2-4-1 0 0,0 1-853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3.391"/>
    </inkml:context>
    <inkml:brush xml:id="br0">
      <inkml:brushProperty name="width" value="0.1" units="cm"/>
      <inkml:brushProperty name="height" value="0.1" units="cm"/>
      <inkml:brushProperty name="color" value="#F6630D"/>
    </inkml:brush>
  </inkml:definitions>
  <inkml:trace contextRef="#ctx0" brushRef="#br0">31 1 6597 0 0,'-1'0'-9'0'0,"1"0"18"0"0,-1-1 1 0 0,1 1-1 0 0,0 0 0 0 0,-1 0 0 0 0,1 1 0 0 0,-1-1 0 0 0,1 0 1 0 0,-1 0-1 0 0,1 0 0 0 0,0 0 0 0 0,-1 0 0 0 0,1 0 1 0 0,0 0-1 0 0,-1 1 0 0 0,1-1 0 0 0,-1 0 0 0 0,1 0 0 0 0,0 0 1 0 0,-1 1-1 0 0,1-1 0 0 0,0 0 0 0 0,0 1 0 0 0,-1-1 0 0 0,1 0 1 0 0,0 1-1 0 0,0-1 0 0 0,-1 0 0 0 0,1 1 0 0 0,0-1 0 0 0,0 0 1 0 0,0 1-1 0 0,0-1 0 0 0,-1 1 0 0 0,1-1 0 0 0,0 0 0 0 0,0 1 1 0 0,0-1-1 0 0,0 1 0 0 0,0-1 0 0 0,0 0 0 0 0,0 2 0 0 0,-1 0 11 0 0,-3 13 220 0 0,0 1 1 0 0,1-1-1 0 0,0 1 1 0 0,1-1-1 0 0,0 21 1 0 0,7 83 734 0 0,-2-70-762 0 0,28 235 200 0 0,-23-230-370 0 0,15 70-3 0 0,0 11-11 0 0,-16-88-13 0 0,-2-14-9 0 0,-2 1 0 0 0,0 0-1 0 0,-4 37 1 0 0,-1-54-3 0 0,2-20 44 0 0,1-1-46 0 0,0 0 0 0 0,0 0 0 0 0,0 1 0 0 0,0-1-1 0 0,0 0 1 0 0,4-6 0 0 0,-3 7-9 0 0,1 0-1 0 0,-1 1 1 0 0,1-1 0 0 0,-1 1 0 0 0,1-1-1 0 0,0 1 1 0 0,0 0 0 0 0,0 0 0 0 0,0 0-1 0 0,1 0 1 0 0,-1 1 0 0 0,0-1 0 0 0,1 1-1 0 0,-1 0 1 0 0,6-2 0 0 0,7 0 0 0 0,-1 1 1 0 0,23-1-1 0 0,-9 1 0 0 0,228-6-109 0 0,-165 8 60 0 0,440-11 9 0 0,160 0 544 0 0,-473 11-399 0 0,-217 0-25 0 0,-5 0-113 0 0,-13 1-315 0 0,-21-2-978 0 0,19 1 495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29.962"/>
    </inkml:context>
    <inkml:brush xml:id="br0">
      <inkml:brushProperty name="width" value="0.1" units="cm"/>
      <inkml:brushProperty name="height" value="0.1" units="cm"/>
      <inkml:brushProperty name="color" value="#F6630D"/>
    </inkml:brush>
  </inkml:definitions>
  <inkml:trace contextRef="#ctx0" brushRef="#br0">99 193 7069 0 0,'-89'-55'1375'0'0,"88"54"-1306"0"0,-7-5 1307 0 0,23 8-618 0 0,-15-2-758 0 0,35 4 192 0 0,54 0-1 0 0,-66-4-189 0 0,-1 1-14 0 0,149-1-31 0 0,-127-2 25 0 0,82-14 0 0 0,-121 15 26 0 0,1 0 0 0 0,-1-1 0 0 0,0 0 0 0 0,0 0 0 0 0,0 0 0 0 0,0 0 0 0 0,5-4 0 0 0,-9 5 17 0 0,0 1-1 0 0,0-1 0 0 0,-1 0 0 0 0,1 1 0 0 0,0-1 1 0 0,0 0-1 0 0,0 0 0 0 0,-1 0 0 0 0,1 0 0 0 0,0 0 1 0 0,-1 0-1 0 0,1 0 0 0 0,-1 0 0 0 0,1 0 1 0 0,-1 0-1 0 0,1 0 0 0 0,-1 0 0 0 0,0 0 0 0 0,1 0 1 0 0,-1 0-1 0 0,0 0 0 0 0,0 0 0 0 0,0-1 0 0 0,0 1 1 0 0,0 0-1 0 0,0 0 0 0 0,0 0 0 0 0,-1 0 0 0 0,1 0 1 0 0,0 0-1 0 0,-1-1 0 0 0,1 1 0 0 0,0 0 0 0 0,-1 0 1 0 0,1 0-1 0 0,-1 0 0 0 0,0 0 0 0 0,1 0 1 0 0,-2-1-1 0 0,-4-5 199 0 0,-23-30 412 0 0,27 35-619 0 0,1 0 0 0 0,-1 0 0 0 0,0 1 0 0 0,0-1 0 0 0,0 1 0 0 0,0-1 0 0 0,0 1 0 0 0,0 0 0 0 0,-1 0 0 0 0,1 0 0 0 0,0 0 0 0 0,-1 0 0 0 0,1 0 0 0 0,0 1 0 0 0,-5-1 1 0 0,5 3 6 0 0,0 0 0 0 0,-1 1 0 0 0,1-1 1 0 0,0 1-1 0 0,1 0 0 0 0,-1 0 0 0 0,0-1 1 0 0,1 1-1 0 0,-1 0 0 0 0,-1 6 1 0 0,1-4 39 0 0,-2 4 52 0 0,0 0-1 0 0,1 1 1 0 0,0-1-1 0 0,1 1 1 0 0,0 0 0 0 0,0 0-1 0 0,1 0 1 0 0,0-1 0 0 0,1 1-1 0 0,0 0 1 0 0,0 0 0 0 0,1 0-1 0 0,4 16 1 0 0,-3-19-75 0 0,0 0 0 0 0,0-1 0 0 0,1 1 0 0 0,0-1 0 0 0,1 0 0 0 0,-1 0 1 0 0,1 0-1 0 0,1 0 0 0 0,-1 0 0 0 0,1-1 0 0 0,0 0 0 0 0,0 0 0 0 0,0 0 0 0 0,0-1 0 0 0,1 1 0 0 0,0-1 1 0 0,0-1-1 0 0,0 1 0 0 0,13 4 0 0 0,-9-3-30 0 0,1-1 0 0 0,-1-1 0 0 0,0 0 0 0 0,1 0 0 0 0,0-1 0 0 0,15 1 0 0 0,-23-3-43 0 0,0 0-1 0 0,0 0 1 0 0,1-1 0 0 0,-1 1 0 0 0,0-1 0 0 0,0 1 0 0 0,0-1 0 0 0,0 0 0 0 0,0-1-1 0 0,0 1 1 0 0,-1 0 0 0 0,1-1 0 0 0,0 1 0 0 0,-1-1 0 0 0,1 0 0 0 0,-1 0-1 0 0,1 0 1 0 0,-1 0 0 0 0,0-1 0 0 0,0 1 0 0 0,0-1 0 0 0,0 1 0 0 0,0-1-1 0 0,-1 1 1 0 0,1-1 0 0 0,1-6 0 0 0,1 0-105 0 0,0-1 1 0 0,-1 0-1 0 0,-1-1 0 0 0,0 1 1 0 0,0 0-1 0 0,-1-1 0 0 0,0 1 1 0 0,-2-20-1 0 0,1 22 92 0 0,-1-1 1 0 0,0 1-1 0 0,-1 0 1 0 0,0 0-1 0 0,0 0 1 0 0,-1 0 0 0 0,0 0-1 0 0,0 0 1 0 0,-1 1-1 0 0,0-1 1 0 0,-8-10-1 0 0,9 14 41 0 0,0 1 0 0 0,-1 1-1 0 0,1-1 1 0 0,0 0 0 0 0,-1 1 0 0 0,0 0 0 0 0,1-1-1 0 0,-1 2 1 0 0,0-1 0 0 0,0 0 0 0 0,0 1-1 0 0,0 0 1 0 0,-1-1 0 0 0,1 2 0 0 0,-6-2-1 0 0,4 2-161 0 0,0-1-1 0 0,-1 1 0 0 0,1 0 1 0 0,0 0-1 0 0,0 1 0 0 0,0 0 0 0 0,0 0 1 0 0,0 1-1 0 0,-12 3 0 0 0,18-4 108 0 0,-1-1-1 0 0,1 0 1 0 0,0 0-1 0 0,-1 0 0 0 0,1 0 1 0 0,0 0-1 0 0,-1 0 1 0 0,1 0-1 0 0,0 1 0 0 0,-1-1 1 0 0,1 0-1 0 0,0 0 0 0 0,-1 0 1 0 0,1 1-1 0 0,0-1 1 0 0,0 0-1 0 0,-1 1 0 0 0,1-1 1 0 0,0 0-1 0 0,0 0 1 0 0,-1 1-1 0 0,1-1 0 0 0,0 0 1 0 0,0 1-1 0 0,0-1 1 0 0,0 0-1 0 0,0 1 0 0 0,-1-1 1 0 0,1 1-1 0 0,0-1 1 0 0,0 0-1 0 0,0 1 0 0 0,0-1 1 0 0,0 0-1 0 0,0 1 0 0 0,0-1 1 0 0,0 1-1 0 0,0-1 1 0 0,1 0-1 0 0,-1 1 0 0 0,0-1 1 0 0,4 4-1050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30.367"/>
    </inkml:context>
    <inkml:brush xml:id="br0">
      <inkml:brushProperty name="width" value="0.1" units="cm"/>
      <inkml:brushProperty name="height" value="0.1" units="cm"/>
      <inkml:brushProperty name="color" value="#F6630D"/>
    </inkml:brush>
  </inkml:definitions>
  <inkml:trace contextRef="#ctx0" brushRef="#br0">15 94 8629 0 0,'-2'-3'57'0'0,"1"0"13"0"0,-1 1 0 0 0,0-1 1 0 0,1 0-1 0 0,0 0 0 0 0,0 0 0 0 0,0 0 0 0 0,0 0 0 0 0,0 0 0 0 0,1 0 0 0 0,-1 0 0 0 0,1-1 0 0 0,0-4 1 0 0,0 3 69 0 0,-1 1 82 0 0,1 1 1 0 0,0-1 0 0 0,1 0 0 0 0,-1 1-1 0 0,1-1 1 0 0,1-6 0 0 0,-2 10-195 0 0,1-1 0 0 0,-1 0 1 0 0,1 1-1 0 0,-1-1 0 0 0,1 0 1 0 0,-1 1-1 0 0,1-1 0 0 0,-1 1 1 0 0,1-1-1 0 0,-1 1 0 0 0,1-1 1 0 0,0 1-1 0 0,-1 0 0 0 0,1-1 0 0 0,0 1 1 0 0,-1 0-1 0 0,1-1 0 0 0,0 1 1 0 0,-1 0-1 0 0,1 0 0 0 0,0 0 1 0 0,0-1-1 0 0,-1 1 0 0 0,1 0 1 0 0,0 0-1 0 0,0 0 0 0 0,-1 0 0 0 0,1 0 1 0 0,0 0-1 0 0,0 1 0 0 0,-1-1 1 0 0,1 0-1 0 0,0 0 0 0 0,-1 1 1 0 0,1-1-1 0 0,0 0 0 0 0,-1 1 1 0 0,1-1-1 0 0,0 0 0 0 0,-1 1 1 0 0,2 0-1 0 0,7 4 21 0 0,-1 1 1 0 0,1 0-1 0 0,-1 0 1 0 0,0 1-1 0 0,-1 0 1 0 0,0 0 0 0 0,0 0-1 0 0,0 1 1 0 0,-1 0-1 0 0,0 1 1 0 0,-1 0-1 0 0,1-1 1 0 0,-2 2-1 0 0,1-1 1 0 0,4 15-1 0 0,-3-6 39 0 0,-1 0-1 0 0,-1 1 0 0 0,0-1 0 0 0,-1 1 0 0 0,-1 0 1 0 0,-1 0-1 0 0,-2 28 0 0 0,-4-18-94 0 0,5-28 7 0 0,0 0-1 0 0,0 0 0 0 0,0 0 1 0 0,0 0-1 0 0,-1 0 1 0 0,1 0-1 0 0,0 0 0 0 0,-1 0 1 0 0,1 0-1 0 0,-1 0 1 0 0,1 0-1 0 0,-1 0 0 0 0,1 0 1 0 0,-1-1-1 0 0,0 1 1 0 0,0 0-1 0 0,1 0 0 0 0,-1-1 1 0 0,0 1-1 0 0,0 0 0 0 0,0-1 1 0 0,0 1-1 0 0,-1 0 1 0 0,1-1-18 0 0,0-1 0 0 0,1 1 0 0 0,-1 0 0 0 0,0-1 0 0 0,0 1 0 0 0,0-1 0 0 0,1 1 1 0 0,-1-1-1 0 0,0 0 0 0 0,0 1 0 0 0,1-1 0 0 0,-1 0 0 0 0,1 0 0 0 0,-1 1 0 0 0,0-1 1 0 0,1 0-1 0 0,0 0 0 0 0,-1 0 0 0 0,1 0 0 0 0,-1 1 0 0 0,1-1 0 0 0,0 0 0 0 0,-1-2 1 0 0,-5-24-430 0 0,6 25 393 0 0,-2-9-50 0 0,2 1 0 0 0,-1-1-1 0 0,2 0 1 0 0,-1 0 0 0 0,1 1-1 0 0,1-1 1 0 0,0 0 0 0 0,0 1-1 0 0,1 0 1 0 0,1-1 0 0 0,-1 1-1 0 0,7-10 1 0 0,-2 4 107 0 0,1 1-1 0 0,0 0 1 0 0,1 0 0 0 0,1 1 0 0 0,0 0 0 0 0,21-19-1 0 0,-28 29 11 0 0,1 0-1 0 0,-1 1 0 0 0,1 0 0 0 0,-1-1 0 0 0,1 2 1 0 0,0-1-1 0 0,0 0 0 0 0,0 1 0 0 0,1 0 0 0 0,6-1 1 0 0,-10 2 5 0 0,-1 1 1 0 0,1 0 0 0 0,0 0 0 0 0,0 0 0 0 0,0 0 0 0 0,0 0 0 0 0,0 0-1 0 0,0 1 1 0 0,-1-1 0 0 0,1 0 0 0 0,0 1 0 0 0,0 0 0 0 0,0-1 0 0 0,-1 1-1 0 0,1 0 1 0 0,0 0 0 0 0,-1 0 0 0 0,1 0 0 0 0,-1 0 0 0 0,1 0 0 0 0,-1 0-1 0 0,0 1 1 0 0,1-1 0 0 0,-1 1 0 0 0,0-1 0 0 0,0 1 0 0 0,0-1 0 0 0,0 1 0 0 0,0-1-1 0 0,0 1 1 0 0,-1 0 0 0 0,1 0 0 0 0,1 3 0 0 0,3 17 79 0 0,0 0 0 0 0,-2 0 1 0 0,0 0-1 0 0,-1 1 0 0 0,-1-1 1 0 0,-3 26-1 0 0,1-6-7 0 0,8-2-237 0 0,-3-18-1222 0 0,-4-22 1325 0 0,0 1 0 0 0,0-1 0 0 0,0 0 0 0 0,0 0-1 0 0,0 1 1 0 0,0-1 0 0 0,1 0 0 0 0,-1 0 0 0 0,0 0 0 0 0,0 1 0 0 0,0-1-1 0 0,0 0 1 0 0,0 0 0 0 0,0 0 0 0 0,0 1 0 0 0,0-1 0 0 0,0 0 0 0 0,1 0-1 0 0,-1 0 1 0 0,0 1 0 0 0,0-1 0 0 0,0 0 0 0 0,0 0 0 0 0,0 0 0 0 0,1 0 0 0 0,-1 0-1 0 0,0 0 1 0 0,0 1 0 0 0,0-1 0 0 0,1 0 0 0 0,-1 0 0 0 0,0 0 0 0 0,0 0-1 0 0,0 0 1 0 0,1 0 0 0 0,-1 0 0 0 0,0 0 0 0 0,0 0 0 0 0,1 0 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2:30.767"/>
    </inkml:context>
    <inkml:brush xml:id="br0">
      <inkml:brushProperty name="width" value="0.1" units="cm"/>
      <inkml:brushProperty name="height" value="0.1" units="cm"/>
      <inkml:brushProperty name="color" value="#F6630D"/>
    </inkml:brush>
  </inkml:definitions>
  <inkml:trace contextRef="#ctx0" brushRef="#br0">80 212 9433 0 0,'-11'7'63'0'0,"10"-6"22"0"0,1 0 0 0 0,-1 0-1 0 0,0 0 1 0 0,1 0 0 0 0,-1 0-1 0 0,1 0 1 0 0,-1 0 0 0 0,1 0-1 0 0,0 0 1 0 0,-1 0 0 0 0,1 0-1 0 0,0 1 1 0 0,0-1 0 0 0,0 0-1 0 0,-1 0 1 0 0,1 0 0 0 0,1 0-1 0 0,-1 1 1 0 0,0-1 0 0 0,0 0-1 0 0,0 0 1 0 0,1 0 0 0 0,-1 0-1 0 0,0 0 1 0 0,1 0 0 0 0,-1 0-1 0 0,1 1 1 0 0,-1-1 0 0 0,1 0-1 0 0,0-1 1 0 0,-1 1 0 0 0,1 0-1 0 0,0 0 1 0 0,0 0 0 0 0,0 0-1 0 0,0 0 1 0 0,-1-1 0 0 0,1 1-1 0 0,0 0 1 0 0,0-1 0 0 0,0 1 0 0 0,1-1-1 0 0,-1 1 1 0 0,2 0 0 0 0,6 2 53 0 0,0-1 1 0 0,0 0 0 0 0,0 0 0 0 0,0-1 0 0 0,1 0 0 0 0,12 0 0 0 0,-17-1-138 0 0,0 0-1 0 0,0 0 1 0 0,0-1-1 0 0,0 0 1 0 0,0 0 0 0 0,0 0-1 0 0,0 0 1 0 0,0-1-1 0 0,0 0 1 0 0,-1 0 0 0 0,1 0-1 0 0,0-1 1 0 0,6-4-1 0 0,-7 2-53 0 0,1 1 0 0 0,-1-1 0 0 0,-1-1 0 0 0,1 1 0 0 0,-1-1 0 0 0,1 1 0 0 0,-2-1 0 0 0,1 0 0 0 0,-1 0 0 0 0,0 0 0 0 0,0 0 0 0 0,0-1 0 0 0,-1 1 0 0 0,0 0 0 0 0,0-1-1 0 0,-1 1 1 0 0,0-1 0 0 0,0 1 0 0 0,0 0 0 0 0,-1-1 0 0 0,0 1 0 0 0,-3-13 0 0 0,2 13 43 0 0,1 1 0 0 0,-1 0 1 0 0,0-1-1 0 0,0 1 0 0 0,0 0 0 0 0,-1 0 0 0 0,0 0 0 0 0,0 0 1 0 0,0 1-1 0 0,-1-1 0 0 0,0 1 0 0 0,1 0 0 0 0,-1 0 1 0 0,-1 0-1 0 0,1 1 0 0 0,-1-1 0 0 0,1 1 0 0 0,-1 0 0 0 0,0 0 1 0 0,0 1-1 0 0,0-1 0 0 0,0 1 0 0 0,-1 0 0 0 0,1 1 0 0 0,-1-1 1 0 0,-7 0-1 0 0,7 1 34 0 0,0 1 0 0 0,0 0 1 0 0,0 0-1 0 0,0 1 0 0 0,-1 0 1 0 0,1 0-1 0 0,0 0 0 0 0,1 1 1 0 0,-1 0-1 0 0,0 0 0 0 0,0 0 1 0 0,1 1-1 0 0,-1 0 0 0 0,1 0 1 0 0,0 0-1 0 0,0 0 0 0 0,0 1 1 0 0,0 0-1 0 0,1 0 0 0 0,0 1 1 0 0,-1-1-1 0 0,1 1 0 0 0,1 0 1 0 0,-1 0-1 0 0,1 0 0 0 0,0 0 1 0 0,0 1-1 0 0,1-1 0 0 0,-1 1 1 0 0,-2 10-1 0 0,3-9 103 0 0,0 1 0 0 0,0 0 0 0 0,1 0 0 0 0,0 0 0 0 0,0 0 0 0 0,1 0 0 0 0,0 0 0 0 0,0 0 0 0 0,1 0 0 0 0,0 0 0 0 0,1 0 0 0 0,0 0 0 0 0,0-1 0 0 0,0 1 0 0 0,1 0 0 0 0,0-1 0 0 0,1 0 0 0 0,-1 0 0 0 0,1 0 0 0 0,1 0 0 0 0,0 0 0 0 0,-1-1 0 0 0,8 7 0 0 0,-3-6 2 0 0,-1 1 1 0 0,1-1-1 0 0,1-1 0 0 0,0 0 0 0 0,0 0 0 0 0,0-1 1 0 0,0 0-1 0 0,1 0 0 0 0,15 3 0 0 0,-17-6-482 0 0,0 0 0 0 0,0-1 0 0 0,1 0 0 0 0,-1 0 1 0 0,0-1-1 0 0,0 0 0 0 0,13-2 0 0 0,-6-2-1227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13.463"/>
    </inkml:context>
    <inkml:brush xml:id="br0">
      <inkml:brushProperty name="width" value="0.1" units="cm"/>
      <inkml:brushProperty name="height" value="0.1" units="cm"/>
      <inkml:brushProperty name="color" value="#F6630D"/>
    </inkml:brush>
  </inkml:definitions>
  <inkml:trace contextRef="#ctx0" brushRef="#br0">100 74 4460 0 0,'-20'0'299'0'0,"8"1"477"0"0,0-1-1 0 0,0 0 0 0 0,1-1 0 0 0,-22-4 0 0 0,68 1 1502 0 0,-16 1-2029 0 0,441-22 1865 0 0,-288 19-721 0 0,-153 5-1201 0 0,-6 1-37 0 0,0 0 1 0 0,1-1 0 0 0,-1-1 0 0 0,0 0-1 0 0,0-1 1 0 0,16-5 0 0 0,-29 8-167 0 0,0 0 0 0 0,0-1 1 0 0,0 1-1 0 0,1 0 0 0 0,-1 0 0 0 0,0 0 1 0 0,0 0-1 0 0,0-1 0 0 0,0 1 0 0 0,0 0 1 0 0,0 0-1 0 0,0 0 0 0 0,0 0 0 0 0,0-1 1 0 0,0 1-1 0 0,0 0 0 0 0,0 0 0 0 0,0 0 0 0 0,0-1 1 0 0,0 1-1 0 0,0 0 0 0 0,0 0 0 0 0,0 0 1 0 0,0 0-1 0 0,0-1 0 0 0,0 1 0 0 0,0 0 1 0 0,0 0-1 0 0,0 0 0 0 0,0 0 0 0 0,0-1 1 0 0,-1 1-1 0 0,1 0 0 0 0,0 0 0 0 0,0 0 1 0 0,0 0-1 0 0,0 0 0 0 0,0-1 0 0 0,0 1 1 0 0,-1 0-1 0 0,1 0 0 0 0,0 0 0 0 0,0 0 1 0 0,0 0-1 0 0,0 0 0 0 0,-1 0 0 0 0,1 0 1 0 0,0 0-1 0 0,0 0 0 0 0,0 0 0 0 0,0 0 1 0 0,-1-1-1 0 0,1 1 0 0 0,0 0 0 0 0,0 1 1 0 0,-12-7-905 0 0,-2 5-11 0 0,1 1-1 0 0,0 1 1 0 0,0 0 0 0 0,0 0 0 0 0,-16 5 0 0 0,0 0-462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3:13.804"/>
    </inkml:context>
    <inkml:brush xml:id="br0">
      <inkml:brushProperty name="width" value="0.1" units="cm"/>
      <inkml:brushProperty name="height" value="0.1" units="cm"/>
      <inkml:brushProperty name="color" value="#F6630D"/>
    </inkml:brush>
  </inkml:definitions>
  <inkml:trace contextRef="#ctx0" brushRef="#br0">1 37 4488 0 0,'1'2'96'0'0,"-1"0"0"0"0,1 0 0 0 0,1 0 0 0 0,-1 0-1 0 0,0 0 1 0 0,0 0 0 0 0,1-1 0 0 0,-1 1-1 0 0,1 0 1 0 0,0-1 0 0 0,-1 1 0 0 0,1-1-1 0 0,0 1 1 0 0,0-1 0 0 0,0 0 0 0 0,3 2 0 0 0,38 12 2748 0 0,-16-7-1364 0 0,-18-6-1094 0 0,0-1 0 0 0,1 0 0 0 0,-1 0 0 0 0,0-1 1 0 0,0 0-1 0 0,0 0 0 0 0,0-1 0 0 0,11-2 0 0 0,2 0 241 0 0,119-16 1872 0 0,30-3-511 0 0,-70 18-953 0 0,-43 3 257 0 0,115-17 0 0 0,-156 11-1233 0 0,-17 7-97 0 0,0 0-1 0 0,1 0 1 0 0,-1-1-1 0 0,0 1 0 0 0,0 0 1 0 0,0 0-1 0 0,0 0 1 0 0,0-1-1 0 0,0 1 1 0 0,0 0-1 0 0,0 0 1 0 0,0 0-1 0 0,1-1 1 0 0,-1 1-1 0 0,0 0 0 0 0,0 0 1 0 0,0-1-1 0 0,0 1 1 0 0,0 0-1 0 0,0 0 1 0 0,0 0-1 0 0,-1-1 1 0 0,1 1-1 0 0,0 0 1 0 0,0 0-1 0 0,0 0 1 0 0,0-1-1 0 0,0 1 0 0 0,0 0 1 0 0,0 0-1 0 0,0 0 1 0 0,0-1-1 0 0,-1 1 1 0 0,1 0-1 0 0,0 0 1 0 0,0 0-1 0 0,0 0 1 0 0,-1-1-1 0 0,0 0-244 0 0,-1 0 1 0 0,0 0-1 0 0,0 0 0 0 0,0 0 0 0 0,0 1 1 0 0,0-1-1 0 0,1 0 0 0 0,-2 1 1 0 0,1-1-1 0 0,0 1 0 0 0,0 0 0 0 0,0 0 1 0 0,-2 0-1 0 0,-21 0-1821 0 0,-4 1-278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05:51:54.748"/>
    </inkml:context>
    <inkml:brush xml:id="br0">
      <inkml:brushProperty name="width" value="0.1" units="cm"/>
      <inkml:brushProperty name="height" value="0.1" units="cm"/>
      <inkml:brushProperty name="color" value="#F6630D"/>
    </inkml:brush>
  </inkml:definitions>
  <inkml:trace contextRef="#ctx0" brushRef="#br0">1 1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1.834"/>
    </inkml:context>
    <inkml:brush xml:id="br0">
      <inkml:brushProperty name="width" value="0.1" units="cm"/>
      <inkml:brushProperty name="height" value="0.1" units="cm"/>
    </inkml:brush>
  </inkml:definitions>
  <inkml:trace contextRef="#ctx0" brushRef="#br0">134 28 6125 0 0,'-25'-6'1456'0'0,"25"6"-1436"0"0,0 0 1 0 0,0 0-1 0 0,0 0 0 0 0,0-1 0 0 0,1 1 0 0 0,-1 0 0 0 0,0 0 0 0 0,0 0 0 0 0,0 0 0 0 0,0 0 0 0 0,0 0 1 0 0,0 0-1 0 0,0 0 0 0 0,0 0 0 0 0,1 0 0 0 0,-1 0 0 0 0,0 0 0 0 0,0-1 0 0 0,0 1 0 0 0,0 0 1 0 0,0 0-1 0 0,0 0 0 0 0,0 0 0 0 0,0 0 0 0 0,0 0 0 0 0,0 0 0 0 0,0-1 0 0 0,0 1 0 0 0,0 0 0 0 0,0 0 1 0 0,0 0-1 0 0,0 0 0 0 0,0 0 0 0 0,0 0 0 0 0,0-1 0 0 0,0 1 0 0 0,0 0 0 0 0,0 0 0 0 0,0 0 0 0 0,0 0 1 0 0,0 0-1 0 0,0 0 0 0 0,0 0 0 0 0,0-1 0 0 0,0 1 0 0 0,0 0 0 0 0,0 0 0 0 0,0 0 0 0 0,0 0 0 0 0,-1 0 1 0 0,1 0-1 0 0,0 0 0 0 0,0 0 0 0 0,0 0 0 0 0,0-1 0 0 0,0 1 0 0 0,0 0 0 0 0,0 0 0 0 0,0 0 1 0 0,-1 0-1 0 0,1 0 0 0 0,0 0 0 0 0,0 0 0 0 0,0 0 0 0 0,0 0 0 0 0,0 0 0 0 0,-1 0 0 0 0,17-10 1328 0 0,-15 9-1288 0 0,0 1 0 0 0,0-1 0 0 0,-1 0 0 0 0,1 1 0 0 0,0-1 0 0 0,0 1 0 0 0,0 0 0 0 0,0-1-1 0 0,0 1 1 0 0,0 0 0 0 0,0 0 0 0 0,1 0 0 0 0,-1-1 0 0 0,0 1 0 0 0,0 0 0 0 0,0 0 0 0 0,0 0 0 0 0,0 1 0 0 0,0-1 0 0 0,0 0 0 0 0,0 0 0 0 0,0 1 0 0 0,0-1 0 0 0,0 0 0 0 0,0 1 0 0 0,0-1 0 0 0,0 1 0 0 0,0-1 0 0 0,0 1 0 0 0,-1 0 0 0 0,1-1 0 0 0,0 1 0 0 0,0 0 0 0 0,0 0 0 0 0,-1-1 0 0 0,2 2 0 0 0,-2 0 28 0 0,0 0 0 0 0,0-1 0 0 0,1 1 0 0 0,-1 0 1 0 0,0-1-1 0 0,-1 1 0 0 0,1-1 0 0 0,0 1 0 0 0,0 0 0 0 0,-1-1 0 0 0,1 1 0 0 0,-1-1 0 0 0,1 1 0 0 0,-2 1 0 0 0,-14 29 688 0 0,3-8-399 0 0,-1 14-171 0 0,2 0 1 0 0,1 0-1 0 0,2 2 1 0 0,1-1-1 0 0,-3 66 1 0 0,12 203 151 0 0,2-21-77 0 0,-5-250-221 0 0,-1 0 1 0 0,-1-1 0 0 0,-2 1-1 0 0,-2-1 1 0 0,-2-1-1 0 0,-20 53 1 0 0,28-82 112 0 0,5-7 110 0 0,-2 0-274 0 0,0 0 0 0 0,0 0 0 0 0,0 1 0 0 0,1-1-1 0 0,-1 0 1 0 0,0 1 0 0 0,0-1 0 0 0,1 1 0 0 0,-1 0 0 0 0,0-1 0 0 0,1 1 0 0 0,1 0 0 0 0,44-3-16 0 0,-1-1-1 0 0,56-14 1 0 0,19-1-9 0 0,441-38 42 0 0,-540 55-29 0 0,-10 0 123 0 0,-30 2 115 0 0,9-1-314 0 0,-1 0-1 0 0,1 0 1 0 0,-17-5 0 0 0,24 5-417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2.565"/>
    </inkml:context>
    <inkml:brush xml:id="br0">
      <inkml:brushProperty name="width" value="0.1" units="cm"/>
      <inkml:brushProperty name="height" value="0.1" units="cm"/>
    </inkml:brush>
  </inkml:definitions>
  <inkml:trace contextRef="#ctx0" brushRef="#br0">3 63 5208 0 0,'0'0'17'0'0,"0"-1"0"0"0,-1 1-1 0 0,1 0 1 0 0,0-1-1 0 0,0 1 1 0 0,0-1-1 0 0,-1 1 1 0 0,1 0-1 0 0,0-1 1 0 0,0 1 0 0 0,0-1-1 0 0,0 1 1 0 0,0-1-1 0 0,0 1 1 0 0,0 0-1 0 0,0-1 1 0 0,0 1 0 0 0,0-1-1 0 0,0 1 1 0 0,0-1-1 0 0,0 1 1 0 0,0 0-1 0 0,0-1 1 0 0,0 1-1 0 0,1-1 1 0 0,-1 1 0 0 0,0 0-1 0 0,0-1 1 0 0,0 1-1 0 0,1 0 1 0 0,-1-1-1 0 0,0 1 1 0 0,1-1-1 0 0,16-3 517 0 0,21 9 139 0 0,-37-5-667 0 0,15 3 176 0 0,0-1 1 0 0,0-1 0 0 0,1 0 0 0 0,28-4-1 0 0,70-14 333 0 0,-31 3-215 0 0,-28 6-179 0 0,-17 1-71 0 0,1 3 1 0 0,0 0-1 0 0,52 4 0 0 0,-90 0 87 0 0,0 1-1 0 0,0-1 0 0 0,0 1 0 0 0,0-1 0 0 0,0 1 0 0 0,0 0 0 0 0,0-1 0 0 0,-1 1 0 0 0,1 0 0 0 0,0 0 0 0 0,0 0 0 0 0,-1 1 0 0 0,1-1 0 0 0,-1 0 0 0 0,1 1 0 0 0,-1-1 0 0 0,3 3 0 0 0,-1 1 3 0 0,-1-1-1 0 0,1 0 1 0 0,-1 1-1 0 0,0-1 1 0 0,0 1 0 0 0,-1-1-1 0 0,2 8 1 0 0,1 10 93 0 0,-1 1 0 0 0,1 36 0 0 0,-4-41-6 0 0,1 311 1584 0 0,0-9-357 0 0,0-18-414 0 0,-2-156-172 0 0,1-146-852 0 0,1 46 522 0 0,0-35-390 0 0,2-32-319 0 0,-2 4-619 0 0,0 0 0 0 0,-2 0-1 0 0,-1-18 1 0 0,-4 4-967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4.508"/>
    </inkml:context>
    <inkml:brush xml:id="br0">
      <inkml:brushProperty name="width" value="0.1" units="cm"/>
      <inkml:brushProperty name="height" value="0.1" units="cm"/>
    </inkml:brush>
  </inkml:definitions>
  <inkml:trace contextRef="#ctx0" brushRef="#br0">243 48 3464 0 0,'37'-21'2347'0'0,"-20"21"-1903"0"0,-7-3 2118 0 0,-51-15-2412 0 0,37 16-120 0 0,-1 1-1 0 0,1 0 1 0 0,0 1 0 0 0,-1-1 0 0 0,1 1-1 0 0,-1 0 1 0 0,1 0 0 0 0,-1 0-1 0 0,1 1 1 0 0,-1-1 0 0 0,1 1 0 0 0,0 0-1 0 0,-1 0 1 0 0,1 1 0 0 0,0-1 0 0 0,0 1-1 0 0,-5 3 1 0 0,-4 0 50 0 0,-5 2 41 0 0,1 1 1 0 0,-26 15-1 0 0,37-19-81 0 0,0 0 1 0 0,0 0-1 0 0,1 1 1 0 0,-1-1-1 0 0,1 1 1 0 0,0 1-1 0 0,1-1 1 0 0,-1 1-1 0 0,-5 9 1 0 0,9-13 250 0 0,1 11-221 0 0,1 40-18 0 0,-1-52-50 0 0,0 0 0 0 0,0 0 1 0 0,1 0-1 0 0,-1 0 1 0 0,0 0-1 0 0,0 1 1 0 0,1-1-1 0 0,-1 0 0 0 0,1 0 1 0 0,-1 0-1 0 0,1 0 1 0 0,-1 0-1 0 0,1 0 1 0 0,0 0-1 0 0,0 0 0 0 0,-1-1 1 0 0,1 1-1 0 0,0 0 1 0 0,0 0-1 0 0,0-1 1 0 0,0 1-1 0 0,0 0 0 0 0,0-1 1 0 0,0 1-1 0 0,0-1 1 0 0,1 1-1 0 0,26 3 46 0 0,-23-4-28 0 0,17 0 6 0 0,0-2-1 0 0,0 0 1 0 0,37-8 0 0 0,-41 7-14 0 0,-34 8 15 0 0,-1 1 0 0 0,1 1 0 0 0,0 0 0 0 0,0 1 0 0 0,1 1 0 0 0,0 1 0 0 0,0 0 0 0 0,-17 16 0 0 0,31-24-27 0 0,0-1 0 0 0,-1 0-1 0 0,1 0 1 0 0,0 0 0 0 0,1 1 0 0 0,-1-1 0 0 0,0 1 0 0 0,0-1-1 0 0,1 0 1 0 0,-1 1 0 0 0,0-1 0 0 0,1 1 0 0 0,0 0-1 0 0,-1-1 1 0 0,1 1 0 0 0,0-1 0 0 0,0 1 0 0 0,0 0 0 0 0,0-1-1 0 0,0 1 1 0 0,0-1 0 0 0,0 1 0 0 0,0 0 0 0 0,1-1-1 0 0,-1 1 1 0 0,1-1 0 0 0,-1 1 0 0 0,1-1 0 0 0,-1 1-1 0 0,1-1 1 0 0,0 1 0 0 0,0-1 0 0 0,0 0 0 0 0,0 1 0 0 0,0-1-1 0 0,0 0 1 0 0,0 0 0 0 0,3 2 0 0 0,0 1 1 0 0,1-1-1 0 0,1 1 1 0 0,-1-1 0 0 0,1 0 0 0 0,-1-1 0 0 0,1 1 0 0 0,6 1-1 0 0,-6-2 342 0 0,-18 10-278 0 0,-53 62-123 0 0,23-25 15 0 0,33-38 14 0 0,11-6 0 0 0,9 9 11 0 0,-6-10 40 0 0,16-2 11 0 0,75 8 23 0 0,-87-9-51 0 0,1 0 0 0 0,-1-1 1 0 0,0 0-1 0 0,0-1 0 0 0,0 0 1 0 0,9-2-1 0 0,12-1-6 0 0,-34 13 106 0 0,-1-1 1 0 0,0-1 0 0 0,0 1-1 0 0,-8 8 1 0 0,7-8-44 0 0,-45 54 134 0 0,-21 31-134 0 0,70-92-61 0 0,1 1 0 0 0,-1 0 0 0 0,1 0-1 0 0,0 0 1 0 0,0 0 0 0 0,0 1 0 0 0,0-1-1 0 0,0 0 1 0 0,1 0 0 0 0,-1 0 0 0 0,1 1-1 0 0,-1-1 1 0 0,1 0 0 0 0,0 1 0 0 0,0-1-1 0 0,0 0 1 0 0,0 1 0 0 0,0-1 0 0 0,1 0-1 0 0,-1 1 1 0 0,1-1 0 0 0,-1 0 0 0 0,1 1-1 0 0,0-1 1 0 0,0 0 0 0 0,0 0 0 0 0,0 0-1 0 0,0 0 1 0 0,0 0 0 0 0,1 0 0 0 0,-1 0-1 0 0,1 0 1 0 0,-1-1 0 0 0,1 1 0 0 0,0-1-1 0 0,0 1 1 0 0,-1-1 0 0 0,1 1 0 0 0,0-1-1 0 0,4 2 1 0 0,2 1-1 0 0,0 0 0 0 0,1 0-1 0 0,-1-1 1 0 0,0 0 0 0 0,1-1 0 0 0,0 1 0 0 0,0-2-1 0 0,-1 1 1 0 0,15 0 0 0 0,-11-3 0 0 0,-8 0 1 0 0,0 1 0 0 0,0 0 0 0 0,0 0 0 0 0,0 0 0 0 0,0 0 0 0 0,0 0 0 0 0,0 1 0 0 0,7 2-1 0 0,-13 2 10 0 0,0 0-1 0 0,0 0 1 0 0,-1 0-1 0 0,0-1 1 0 0,0 1-1 0 0,-6 7 1 0 0,-54 72 7 0 0,60-81-14 0 0,0 0 0 0 0,0 1 1 0 0,1 0-1 0 0,-1-1 0 0 0,1 1 0 0 0,0 0 1 0 0,0 0-1 0 0,1 1 0 0 0,-1-1 0 0 0,1 0 1 0 0,0 0-1 0 0,0 1 0 0 0,0-1 0 0 0,1 1 1 0 0,-1 4-1 0 0,2-6 3 0 0,-1 1-1 0 0,1-1 1 0 0,0 0 0 0 0,0 0 0 0 0,0 0 0 0 0,1-1-1 0 0,-1 1 1 0 0,1 0 0 0 0,-1 0 0 0 0,1-1-1 0 0,0 1 1 0 0,0-1 0 0 0,0 1 0 0 0,1-1 0 0 0,-1 0-1 0 0,0 0 1 0 0,1 0 0 0 0,-1 0 0 0 0,1 0 0 0 0,0-1-1 0 0,5 3 1 0 0,2 0-42 0 0,-1-1-1 0 0,1 0 1 0 0,0-1-1 0 0,0 0 0 0 0,0 0 1 0 0,0-1-1 0 0,0 0 1 0 0,0-1-1 0 0,0 0 1 0 0,0-1-1 0 0,0 0 1 0 0,0 0-1 0 0,0-1 1 0 0,0-1-1 0 0,0 1 1 0 0,16-8-1 0 0,-17 3-749 0 0,0-1-290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5.840"/>
    </inkml:context>
    <inkml:brush xml:id="br0">
      <inkml:brushProperty name="width" value="0.1" units="cm"/>
      <inkml:brushProperty name="height" value="0.1" units="cm"/>
    </inkml:brush>
  </inkml:definitions>
  <inkml:trace contextRef="#ctx0" brushRef="#br0">47 153 7325 0 0,'-6'-3'172'0'0,"0"-1"1"0"0,1 0 0 0 0,0 0 0 0 0,0 0-1 0 0,-8-9 1 0 0,12 12-139 0 0,1 0 0 0 0,-1 1 1 0 0,0-1-1 0 0,1 0 0 0 0,-1 0 0 0 0,1 0 0 0 0,-1 0 0 0 0,1 0 0 0 0,0 0 1 0 0,-1 0-1 0 0,1 0 0 0 0,0 0 0 0 0,0 0 0 0 0,0 0 0 0 0,0-1 0 0 0,0 1 1 0 0,0 0-1 0 0,0 0 0 0 0,0 0 0 0 0,0 0 0 0 0,0 0 0 0 0,1 0 1 0 0,-1 0-1 0 0,0 0 0 0 0,1 0 0 0 0,-1 0 0 0 0,1 0 0 0 0,-1 0 0 0 0,1 0 1 0 0,-1 0-1 0 0,1 0 0 0 0,0 1 0 0 0,-1-1 0 0 0,1 0 0 0 0,0 0 0 0 0,0 1 1 0 0,0-1-1 0 0,-1 0 0 0 0,1 1 0 0 0,0-1 0 0 0,0 1 0 0 0,0-1 0 0 0,2 0 1 0 0,16-10-6 0 0,0 1 0 0 0,2 1 0 0 0,-1 0 0 0 0,1 2 0 0 0,0 0 0 0 0,24-3 0 0 0,-6 3-26 0 0,-1 2 0 0 0,65 0 0 0 0,-96 5 6 0 0,0 0-1 0 0,1 1 0 0 0,-1 0 0 0 0,0 0 1 0 0,0 0-1 0 0,0 1 0 0 0,0 0 0 0 0,-1 1 1 0 0,10 4-1 0 0,-14-6 11 0 0,-1 0 1 0 0,1 0-1 0 0,0 0 1 0 0,-1 0 0 0 0,1 0-1 0 0,-1 1 1 0 0,0-1-1 0 0,1 0 1 0 0,-1 1-1 0 0,0 0 1 0 0,0-1 0 0 0,0 1-1 0 0,0-1 1 0 0,0 1-1 0 0,0 0 1 0 0,-1 0-1 0 0,1 0 1 0 0,0 0-1 0 0,-1-1 1 0 0,1 1 0 0 0,-1 0-1 0 0,0 0 1 0 0,0 0-1 0 0,0 0 1 0 0,0 0-1 0 0,0 0 1 0 0,0 0-1 0 0,0 0 1 0 0,-1 0 0 0 0,1 0-1 0 0,-1 0 1 0 0,1-1-1 0 0,-1 1 1 0 0,0 0-1 0 0,0 0 1 0 0,0-1 0 0 0,0 1-1 0 0,-1 2 1 0 0,-5 7 108 0 0,-1 0 1 0 0,1 0 0 0 0,-2 0-1 0 0,0-1 1 0 0,0-1-1 0 0,-1 1 1 0 0,0-2 0 0 0,-19 14-1 0 0,-10 3-5 0 0,-48 22 0 0 0,72-39-124 0 0,-19 7 2 0 0,26-12-11 0 0,-1 1-1 0 0,1 0 1 0 0,-1 0 0 0 0,1 1-1 0 0,1 0 1 0 0,-1 0-1 0 0,-8 8 1 0 0,16-13 5 0 0,-1 1 0 0 0,1-1 1 0 0,0 0-1 0 0,0 0 0 0 0,-1 1 1 0 0,1-1-1 0 0,0 0 0 0 0,0 0 0 0 0,0 1 1 0 0,-1-1-1 0 0,1 0 0 0 0,0 1 1 0 0,0-1-1 0 0,0 0 0 0 0,0 1 1 0 0,0-1-1 0 0,0 0 0 0 0,0 1 0 0 0,0-1 1 0 0,0 0-1 0 0,0 1 0 0 0,0-1 1 0 0,0 0-1 0 0,0 1 0 0 0,0-1 1 0 0,0 0-1 0 0,0 1 0 0 0,0-1 0 0 0,0 0 1 0 0,0 1-1 0 0,0-1 0 0 0,1 0 1 0 0,-1 1-1 0 0,12 6-104 0 0,16-2-2 0 0,4-5 98 0 0,-1-2-1 0 0,1-1 1 0 0,38-9-1 0 0,18-2 7 0 0,-87 13 5 0 0,1 1-1 0 0,-1 0 1 0 0,0 0-1 0 0,1 0 1 0 0,-1 0 0 0 0,1 0-1 0 0,-1 0 1 0 0,1 0-1 0 0,-1 1 1 0 0,0-1 0 0 0,1 0-1 0 0,-1 1 1 0 0,0-1-1 0 0,1 1 1 0 0,-1 0 0 0 0,0-1-1 0 0,0 1 1 0 0,2 1-1 0 0,-3-2 10 0 0,1 1-1 0 0,-1 0 0 0 0,1 0 1 0 0,-1-1-1 0 0,1 1 0 0 0,-1 0 1 0 0,0 0-1 0 0,0 0 0 0 0,1 0 1 0 0,-1 0-1 0 0,0-1 0 0 0,0 1 1 0 0,0 0-1 0 0,0 0 0 0 0,0 0 1 0 0,0 0-1 0 0,0 0 0 0 0,0 0 1 0 0,-1-1-1 0 0,1 1 0 0 0,0 0 0 0 0,0 0 1 0 0,-1 0-1 0 0,1 0 0 0 0,0-1 1 0 0,-1 1-1 0 0,1 0 0 0 0,-1 0 1 0 0,0 0-1 0 0,-12 21 131 0 0,-1-2-1 0 0,-1 1 1 0 0,-22 22 0 0 0,33-39-138 0 0,1 0-1 0 0,-1 0 1 0 0,1 0-1 0 0,0 0 0 0 0,0 0 0 0 0,0 0 0 0 0,-3 7 0 0 0,6-10 0 0 0,0 0 0 0 0,-1 0 0 0 0,1 0 0 0 0,0 0 1 0 0,0 0-1 0 0,0 0 0 0 0,0 0 0 0 0,0 0 0 0 0,0 0 0 0 0,0 0 0 0 0,0 0 0 0 0,0 0 0 0 0,1 0 0 0 0,-1 0 0 0 0,0 0 0 0 0,1 0 0 0 0,-1 0 0 0 0,0 0 0 0 0,1 0 0 0 0,-1 0 0 0 0,1-1 1 0 0,0 1-1 0 0,-1 0 0 0 0,1 0 0 0 0,0 0 0 0 0,-1-1 0 0 0,1 1 0 0 0,0 0 0 0 0,0-1 0 0 0,0 1 0 0 0,-1-1 0 0 0,1 1 0 0 0,0-1 0 0 0,0 1 0 0 0,0-1 0 0 0,0 1 0 0 0,2-1 0 0 0,33 14-4 0 0,-27-11 6 0 0,0 0-1 0 0,0 0 1 0 0,0 1 0 0 0,0 1-1 0 0,-1-1 1 0 0,0 1 0 0 0,0 1-1 0 0,13 10 1 0 0,-20-15 1 0 0,0 0 0 0 0,1 1 0 0 0,-1-1 0 0 0,0 0-1 0 0,-1 1 1 0 0,1-1 0 0 0,0 1 0 0 0,0-1 0 0 0,-1 1 0 0 0,1-1-1 0 0,0 1 1 0 0,-1-1 0 0 0,0 1 0 0 0,1 0 0 0 0,-1-1 0 0 0,0 1-1 0 0,0 0 1 0 0,0-1 0 0 0,0 1 0 0 0,0 0 0 0 0,0-1 0 0 0,0 1 0 0 0,-1 0-1 0 0,1-1 1 0 0,-1 1 0 0 0,1 0 0 0 0,-1-1 0 0 0,1 1 0 0 0,-1-1-1 0 0,0 1 1 0 0,0-1 0 0 0,0 0 0 0 0,0 1 0 0 0,-1 1 0 0 0,-5 4 17 0 0,0 0 1 0 0,-1-1 0 0 0,0 1 0 0 0,-15 9-1 0 0,-5 4-17 0 0,4-1-8 0 0,18-15 3 0 0,1 0-1 0 0,0 0 0 0 0,0 1 1 0 0,-6 5-1 0 0,30-4-25 0 0,0 1 0 0 0,29 15-1 0 0,-46-20 33 0 0,0-1 0 0 0,-1 1 0 0 0,1-1 0 0 0,0 1 0 0 0,-1 0 0 0 0,0 0 0 0 0,1 0 0 0 0,-1 0 0 0 0,0 0-1 0 0,0 0 1 0 0,0 0 0 0 0,0 0 0 0 0,0 1 0 0 0,-1-1 0 0 0,1 0 0 0 0,-1 0 0 0 0,1 1 0 0 0,-1 2 0 0 0,0 0 2 0 0,0 0 1 0 0,-1 0 0 0 0,1 0 0 0 0,-1 0 0 0 0,0 0 0 0 0,-1 0 0 0 0,1 0-1 0 0,-4 6 1 0 0,0 0 1 0 0,-1-1-1 0 0,0 1 1 0 0,0-1-1 0 0,-1 0 1 0 0,0-1-1 0 0,-17 16 0 0 0,-36 28-1 0 0,61-54-6 0 0,0 1 0 0 0,-1 0 0 0 0,1 0 0 0 0,0 0 0 0 0,0 1-1 0 0,-1-1 1 0 0,1 0 0 0 0,0 0 0 0 0,0 0 0 0 0,-1 1 0 0 0,1-1 0 0 0,0 0 0 0 0,-1 0 0 0 0,1 1 0 0 0,0-1 0 0 0,-1 1 0 0 0,1-1 0 0 0,-1 1 0 0 0,1-1 0 0 0,0 1 0 0 0,-1-1 0 0 0,1 1-1 0 0,-1-1 1 0 0,0 1 0 0 0,1 0 0 0 0,-1-1 0 0 0,1 1 0 0 0,-1 1 0 0 0,21 26 9 0 0,-16-20 0 0 0,7 6-5 0 0,22 23-1 0 0,-22-26 4 0 0,0 2-1 0 0,15 21 0 0 0,-24-30 1 0 0,-1 0 0 0 0,0 1-1 0 0,-1-1 1 0 0,1 1-1 0 0,-1-1 1 0 0,0 1-1 0 0,0-1 1 0 0,-1 1-1 0 0,1 0 1 0 0,-1-1-1 0 0,0 1 1 0 0,0 0 0 0 0,0 0-1 0 0,-1-1 1 0 0,0 1-1 0 0,0-1 1 0 0,0 1-1 0 0,0 0 1 0 0,-1-1-1 0 0,0 0 1 0 0,0 1-1 0 0,0-1 1 0 0,-5 8 0 0 0,3-7 53 0 0,1 1 0 0 0,-1-1 1 0 0,0 0-1 0 0,0 0 1 0 0,0 0-1 0 0,-1-1 1 0 0,0 1-1 0 0,0-1 1 0 0,0 0-1 0 0,0-1 1 0 0,-1 1-1 0 0,0-1 1 0 0,1 0-1 0 0,-1-1 1 0 0,0 1-1 0 0,0-1 0 0 0,-10 2 1 0 0,14-3-46 0 0,0-1 1 0 0,0 0-1 0 0,0 0 0 0 0,0 0 0 0 0,1 0 1 0 0,-1 0-1 0 0,0-1 0 0 0,0 1 1 0 0,0 0-1 0 0,0-1 0 0 0,0 1 0 0 0,0-1 1 0 0,0 0-1 0 0,1 0 0 0 0,-1 0 1 0 0,0 0-1 0 0,1 0 0 0 0,-1 0 1 0 0,-2-2-1 0 0,-12-7-664 0 0,-8 5-886 0 0,15 3 320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4.076"/>
    </inkml:context>
    <inkml:brush xml:id="br0">
      <inkml:brushProperty name="width" value="0.1" units="cm"/>
      <inkml:brushProperty name="height" value="0.1" units="cm"/>
      <inkml:brushProperty name="color" value="#F6630D"/>
    </inkml:brush>
  </inkml:definitions>
  <inkml:trace contextRef="#ctx0" brushRef="#br0">1 90 5208 0 0,'0'0'5'0'0,"0"-1"-1"0"0,0 1 0 0 0,1-1 0 0 0,-1 1 0 0 0,0-1 0 0 0,1 1 0 0 0,-1 0 0 0 0,0-1 0 0 0,1 1 0 0 0,-1-1 0 0 0,1 1 1 0 0,-1 0-1 0 0,1 0 0 0 0,-1-1 0 0 0,0 1 0 0 0,1 0 0 0 0,-1 0 0 0 0,1-1 0 0 0,-1 1 0 0 0,1 0 0 0 0,-1 0 0 0 0,1 0 1 0 0,0 0-1 0 0,-1 0 0 0 0,1 0 0 0 0,-1 0 0 0 0,1 0 0 0 0,-1 0 0 0 0,1 0 0 0 0,0 0 0 0 0,28-3 78 0 0,-24 2-63 0 0,586-23 837 0 0,-269 19-769 0 0,-109-2-82 0 0,465-23 84 0 0,-624 27-42 0 0,146-6 295 0 0,-203 10-270 0 0,-1 0 1 0 0,1 0-1 0 0,-1 0 1 0 0,1 1-1 0 0,0 0 0 0 0,0-1 1 0 0,0 1-1 0 0,0 0 1 0 0,0 1-1 0 0,0-1 0 0 0,0 0 1 0 0,1 1-1 0 0,-1 0 1 0 0,-1 3-1 0 0,1 2 14 0 0,1 0 0 0 0,1 1 1 0 0,-1-1-1 0 0,1 1 0 0 0,1-1 0 0 0,0 11 0 0 0,-1 22 206 0 0,-9 88 146 0 0,10 183 1 0 0,3-122-17 0 0,-1-107 62 0 0,13 84 0 0 0,-14-149-288 0 0,-1 31 0 0 0,-1-19 468 0 0,1-29-641 0 0,0 0-1 0 0,0 0 1 0 0,0-1-1 0 0,0 1 0 0 0,0 0 1 0 0,0 0-1 0 0,0 0 0 0 0,-1-1 1 0 0,1 1-1 0 0,0 0 0 0 0,0 0 1 0 0,-1 0-1 0 0,1-1 1 0 0,-1 1-1 0 0,1 0 0 0 0,-1-1 1 0 0,1 1-1 0 0,-1 0 0 0 0,1-1 1 0 0,-1 1-1 0 0,1-1 0 0 0,-1 1 1 0 0,0-1-1 0 0,1 1 1 0 0,-1-1-1 0 0,0 1 0 0 0,0-1 1 0 0,1 0-1 0 0,-1 1 0 0 0,0-1 1 0 0,0 0-1 0 0,0 0 0 0 0,1 0 1 0 0,-1 1-1 0 0,0-1 1 0 0,0 0-1 0 0,0 0 0 0 0,1 0 1 0 0,-1 0-1 0 0,0-1 0 0 0,0 1 1 0 0,0 0-1 0 0,1 0 0 0 0,-1 0 1 0 0,0 0-1 0 0,0-1 1 0 0,0 1-1 0 0,1 0 0 0 0,-1-1 1 0 0,0 1-1 0 0,1-1 0 0 0,-1 1 1 0 0,0-1-1 0 0,1 1 0 0 0,-1-1 1 0 0,0 1-1 0 0,1-1 1 0 0,-1-1-1 0 0,-16-8-1477 0 0,8 1 217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6.998"/>
    </inkml:context>
    <inkml:brush xml:id="br0">
      <inkml:brushProperty name="width" value="0.1" units="cm"/>
      <inkml:brushProperty name="height" value="0.1" units="cm"/>
    </inkml:brush>
  </inkml:definitions>
  <inkml:trace contextRef="#ctx0" brushRef="#br0">32 296 6409 0 0,'-21'-12'234'0'0,"20"11"-104"0"0,0 1-1 0 0,1-1 1 0 0,-1 0-1 0 0,0 1 1 0 0,1-1 0 0 0,-1 0-1 0 0,0 0 1 0 0,1 1 0 0 0,-1-1-1 0 0,1 0 1 0 0,-1 0 0 0 0,1 0-1 0 0,-1 0 1 0 0,1 0-1 0 0,0 0 1 0 0,-1 0 0 0 0,1 1-1 0 0,0-1 1 0 0,0 0 0 0 0,0 0-1 0 0,0 0 1 0 0,0 0-1 0 0,0 0 1 0 0,0 0 0 0 0,0 0-1 0 0,0 0 1 0 0,0 0 0 0 0,1-2-1 0 0,2-1-54 0 0,-2 2-22 0 0,0 1 0 0 0,0-1 0 0 0,0 0 0 0 0,0 0 0 0 0,0 1 0 0 0,0-1 0 0 0,-1 0 0 0 0,1 0 0 0 0,-1 0-1 0 0,1 0 1 0 0,0-4 0 0 0,3 3 35 0 0,15-12-17 0 0,-14 12 441 0 0,-2 6-431 0 0,13 12-9 0 0,-12-12 70 0 0,-4-2-138 0 0,0 0 0 0 0,0 0 0 0 0,0 0 0 0 0,0 0 0 0 0,0 0 0 0 0,1 0-1 0 0,-1 0 1 0 0,0-1 0 0 0,0 1 0 0 0,1 0 0 0 0,-1 0 0 0 0,1 0 0 0 0,-1 0 0 0 0,1-1 0 0 0,-1 1 0 0 0,1 0 0 0 0,-1 0 0 0 0,2 0 0 0 0,-2 0 0 0 0,1-1 0 0 0,-1 1 0 0 0,1 0 0 0 0,0 0 0 0 0,-1-1 0 0 0,0 1 0 0 0,1 0 1 0 0,-1 0-1 0 0,1 0 0 0 0,-1 0 0 0 0,0-1 0 0 0,0 1 0 0 0,1 0 0 0 0,-1 0 0 0 0,0 0 0 0 0,0 0 0 0 0,0 0 0 0 0,0 1 0 0 0,3-6 66 0 0,8-12-64 0 0,0-11-58 0 0,-1-1 32 0 0,24-78-36 0 0,-32 100 52 0 0,-1 0-10 0 0,0 0 0 0 0,1-1 0 0 0,0 1 0 0 0,0 0 0 0 0,1 0 0 0 0,-1 0 0 0 0,1 0 0 0 0,1 1 0 0 0,-1-1 0 0 0,6-5 0 0 0,-9 10 10 0 0,1 1-1 0 0,0 0 1 0 0,-1-1 0 0 0,1 1 0 0 0,0 0 0 0 0,-1 0 0 0 0,1 0-1 0 0,0 0 1 0 0,-1 0 0 0 0,1-1 0 0 0,0 1 0 0 0,-1 0 0 0 0,1 0-1 0 0,0 1 1 0 0,-1-1 0 0 0,1 0 0 0 0,0 0 0 0 0,-1 0 0 0 0,1 0-1 0 0,0 1 1 0 0,-1-1 0 0 0,1 0 0 0 0,0 0 0 0 0,-1 1 0 0 0,1-1-1 0 0,-1 1 1 0 0,1-1 0 0 0,0 0 0 0 0,-1 1 0 0 0,1-1 0 0 0,-1 1-1 0 0,0-1 1 0 0,1 1 0 0 0,-1 0 0 0 0,1-1 0 0 0,-1 2 0 0 0,17 25-6 0 0,-15-22 6 0 0,8 16 25 0 0,11 33 0 0 0,-17-39-10 0 0,1-1-1 0 0,1 0 1 0 0,0 0-1 0 0,1 0 1 0 0,15 21 0 0 0,-19-31-16 0 0,11 10-5 0 0,-13-14 10 0 0,0 0-1 0 0,-1 0 0 0 0,1 0 1 0 0,-1 0-1 0 0,1 0 1 0 0,0 0-1 0 0,-1 0 1 0 0,1-1-1 0 0,-1 1 0 0 0,1 0 1 0 0,0 0-1 0 0,-1-1 1 0 0,1 1-1 0 0,-1 0 1 0 0,1-1-1 0 0,-1 1 0 0 0,1 0 1 0 0,-1-1-1 0 0,1 1 1 0 0,-1-1-1 0 0,0 1 1 0 0,1-1-1 0 0,-1 1 0 0 0,0-1 1 0 0,1 1-1 0 0,-1-1 1 0 0,0 1-1 0 0,0-1 1 0 0,1 1-1 0 0,-1-1 0 0 0,0 0 1 0 0,0 1-1 0 0,0-2 1 0 0,17-38-183 0 0,-6 13 75 0 0,0 0-1 0 0,31-47 0 0 0,-41 71 102 0 0,1 1 1 0 0,0 0-1 0 0,0-1 0 0 0,1 1 0 0 0,-1 0 1 0 0,0 0-1 0 0,1 0 0 0 0,-1 0 0 0 0,1 1 1 0 0,5-4-1 0 0,-7 5 7 0 0,0 0-1 0 0,0-1 1 0 0,0 1 0 0 0,0 0-1 0 0,0 0 1 0 0,0 0 0 0 0,0 0-1 0 0,0 0 1 0 0,0 0 0 0 0,0 0-1 0 0,0 0 1 0 0,0 0 0 0 0,0 0-1 0 0,0 0 1 0 0,0 1 0 0 0,0-1-1 0 0,0 0 1 0 0,0 1-1 0 0,0-1 1 0 0,0 1 0 0 0,0-1-1 0 0,0 1 1 0 0,-1-1 0 0 0,1 1-1 0 0,0 0 1 0 0,0-1 0 0 0,-1 1-1 0 0,1 0 1 0 0,0 0 0 0 0,-1-1-1 0 0,1 1 1 0 0,0 0 0 0 0,-1 0-1 0 0,1 0 1 0 0,-1 0 0 0 0,1 1-1 0 0,7 17 18 0 0,-1-1 0 0 0,-1 1 0 0 0,-1 1 0 0 0,5 34 0 0 0,0-35 10 0 0,-10-19-26 0 0,0 0 0 0 0,0 1 0 0 0,0-1 0 0 0,0 0 0 0 0,0 0 0 0 0,0 1 0 0 0,1-1-1 0 0,-1 0 1 0 0,0 0 0 0 0,0 0 0 0 0,0 1 0 0 0,0-1 0 0 0,0 0 0 0 0,1 0 0 0 0,-1 0 0 0 0,0 1 0 0 0,0-1 0 0 0,0 0 0 0 0,1 0-1 0 0,-1 0 1 0 0,0 0 0 0 0,0 1 0 0 0,0-1 0 0 0,1 0 0 0 0,-1 0 0 0 0,0 0 0 0 0,0 0 0 0 0,1 0 0 0 0,-1 0 0 0 0,0 0 0 0 0,0 0 0 0 0,1 0-1 0 0,-1 0 1 0 0,0 0 0 0 0,0 0 0 0 0,1 0 0 0 0,-1 0 0 0 0,0 0 0 0 0,0 0 0 0 0,1 0 0 0 0,-1 0 0 0 0,0 0 0 0 0,0 0 0 0 0,1-1-1 0 0,-1 1 1 0 0,0 0 0 0 0,0 0 0 0 0,1 0 0 0 0,-1 0 0 0 0,0 0 0 0 0,0-1 0 0 0,0 1 0 0 0,0 0 0 0 0,1 0 0 0 0,-1 0 0 0 0,0-1 0 0 0,0 1-1 0 0,0 0 1 0 0,0 0 0 0 0,0-1 0 0 0,0 1 0 0 0,1 0 0 0 0,-1 0 0 0 0,0-1 0 0 0,0 1 0 0 0,0 0 0 0 0,2-7-1 0 0,0 1 1 0 0,1 0-1 0 0,0 0 0 0 0,0 1 1 0 0,6-8-1 0 0,4-9-4 0 0,-8 12-8 0 0,1 0-1 0 0,0 0 1 0 0,1 0-1 0 0,0 1 1 0 0,0 0-1 0 0,1 0 1 0 0,0 1-1 0 0,10-8 1 0 0,-17 15 11 0 0,1 0 1 0 0,-1 1-1 0 0,1-1 0 0 0,-1 1 1 0 0,1 0-1 0 0,-1-1 1 0 0,1 1-1 0 0,-1 0 0 0 0,1 0 1 0 0,-1 0-1 0 0,1 0 1 0 0,0 0-1 0 0,-1 1 0 0 0,1-1 1 0 0,-1 0-1 0 0,1 1 1 0 0,-1-1-1 0 0,1 1 0 0 0,-1-1 1 0 0,1 1-1 0 0,-1 0 1 0 0,0-1-1 0 0,1 1 0 0 0,1 2 1 0 0,35 30 22 0 0,-21-17-19 0 0,-1-2 45 0 0,1 0-1 0 0,19 24 1 0 0,-36-37-67 0 0,0-1 0 0 0,1 0-1 0 0,-1 0 1 0 0,0 1 0 0 0,0-1 0 0 0,0 0-1 0 0,0 0 1 0 0,0 1 0 0 0,0-1 0 0 0,0 0-1 0 0,0 1 1 0 0,0-1 0 0 0,0 0-1 0 0,0 0 1 0 0,0 1 0 0 0,0-1 0 0 0,0 0-1 0 0,0 1 1 0 0,0-1 0 0 0,0 0 0 0 0,0 0-1 0 0,0 1 1 0 0,0-1 0 0 0,0 0 0 0 0,0 1-1 0 0,0-1 1 0 0,-1 0 0 0 0,1 0 0 0 0,0 1-1 0 0,0-1 1 0 0,-1 0 0 0 0,1 2-157 0 0,-1 0-724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7.991"/>
    </inkml:context>
    <inkml:brush xml:id="br0">
      <inkml:brushProperty name="width" value="0.1" units="cm"/>
      <inkml:brushProperty name="height" value="0.1" units="cm"/>
    </inkml:brush>
  </inkml:definitions>
  <inkml:trace contextRef="#ctx0" brushRef="#br0">1 149 6409 0 0,'2'-6'148'0'0,"1"1"1"0"0,0 0 0 0 0,-1-1 0 0 0,2 1-1 0 0,-1 0 1 0 0,8-8 0 0 0,13-21 756 0 0,-20 25-700 0 0,17-28 759 0 0,-20 35-864 0 0,1 0 0 0 0,-1 0 0 0 0,1 0 0 0 0,-1 1 0 0 0,1-1 0 0 0,-1 0 0 0 0,1 1-1 0 0,0 0 1 0 0,0-1 0 0 0,0 1 0 0 0,0 0 0 0 0,0 0 0 0 0,0 0 0 0 0,0 0 0 0 0,5-1 0 0 0,-7 3-84 0 0,1-1 0 0 0,-1 0 0 0 0,1 1 0 0 0,-1-1 1 0 0,1 1-1 0 0,-1-1 0 0 0,0 1 0 0 0,1-1 0 0 0,-1 1 0 0 0,1-1 0 0 0,-1 1 0 0 0,0-1 0 0 0,0 1 1 0 0,1-1-1 0 0,-1 1 0 0 0,0 0 0 0 0,0-1 0 0 0,0 1 0 0 0,1-1 0 0 0,-1 1 0 0 0,0 0 0 0 0,0-1 0 0 0,0 1 1 0 0,0 0-1 0 0,0-1 0 0 0,0 1 0 0 0,0-1 0 0 0,-1 2 0 0 0,1 27 79 0 0,0-22-22 0 0,0 138 456 0 0,6-96-562 0 0,-4-49 31 0 0,-1-1 1 0 0,0 1 0 0 0,0 0-1 0 0,1-1 1 0 0,-1 1 0 0 0,0 0-1 0 0,0-1 1 0 0,0 0 0 0 0,0 1-1 0 0,0-1 1 0 0,0 0 0 0 0,0 1-1 0 0,2-2 1 0 0,15-20 15 0 0,-1-1 0 0 0,16-28 0 0 0,-20 31-10 0 0,-2 7-7 0 0,-3 13-33 0 0,-6 1 31 0 0,-1 1 0 0 0,1-1 0 0 0,-1 1 0 0 0,0-1 0 0 0,1 1-1 0 0,-1 0 1 0 0,0 0 0 0 0,0 0 0 0 0,1 3 0 0 0,3 5 32 0 0,3 6 20 0 0,-2-4-28 0 0,0 0 0 0 0,1 0 0 0 0,1 0 0 0 0,15 18 0 0 0,-22-28-19 0 0,1 0 0 0 0,0 0 0 0 0,0 0 1 0 0,0-1-1 0 0,0 1 0 0 0,0-1 0 0 0,0 1 0 0 0,0-1 0 0 0,0 0 1 0 0,0 0-1 0 0,1 0 0 0 0,-1 0 0 0 0,1 0 0 0 0,-1 0 1 0 0,0-1-1 0 0,1 1 0 0 0,-1-1 0 0 0,1 0 0 0 0,-1 0 0 0 0,1 0 1 0 0,0 0-1 0 0,-1 0 0 0 0,1 0 0 0 0,-1-1 0 0 0,0 1 1 0 0,1-1-1 0 0,-1 0 0 0 0,1 1 0 0 0,-1-1 0 0 0,0 0 0 0 0,1 0 1 0 0,2-3-1 0 0,5-2-5 0 0,0 0-1 0 0,-1 0 1 0 0,0-1 0 0 0,-1 0 0 0 0,0-1-1 0 0,0 0 1 0 0,0 0 0 0 0,-1-1 0 0 0,0 0-1 0 0,-1 0 1 0 0,0 0 0 0 0,-1-1 0 0 0,1 0-1 0 0,6-19 1 0 0,-7 9-18 0 0,-2 11 0 0 0,-1 0 1 0 0,1 0-1 0 0,0 0 1 0 0,1 0-1 0 0,9-14 0 0 0,-14 31-1 0 0,1 0-1 0 0,0 0 0 0 0,1 0 0 0 0,2 11 0 0 0,-2-15 37 0 0,-1 0 1 0 0,2 0-1 0 0,-1 0 1 0 0,0 0-1 0 0,1-1 1 0 0,0 1 0 0 0,0 0-1 0 0,0-1 1 0 0,0 1-1 0 0,0-1 1 0 0,6 5-1 0 0,-7-7-2 0 0,0 0-1 0 0,1 1 1 0 0,-1-1 0 0 0,1-1-1 0 0,-1 1 1 0 0,1 0 0 0 0,-1 0-1 0 0,1-1 1 0 0,0 1-1 0 0,-1-1 1 0 0,1 1 0 0 0,0-1-1 0 0,0 1 1 0 0,-1-1-1 0 0,1 0 1 0 0,0 0 0 0 0,0 0-1 0 0,-1 0 1 0 0,1 0 0 0 0,0-1-1 0 0,0 1 1 0 0,-1-1-1 0 0,1 1 1 0 0,0-1 0 0 0,-1 1-1 0 0,1-1 1 0 0,0 0 0 0 0,2-1-1 0 0,0 0-45 0 0,14-10 78 0 0,-18 11-98 0 0,1 1 0 0 0,-1-1-1 0 0,1 0 1 0 0,-1 1 0 0 0,1-1-1 0 0,-1 0 1 0 0,0 1 0 0 0,1-1-1 0 0,-1 0 1 0 0,0 0 0 0 0,0 1-1 0 0,1-1 1 0 0,-1 0 0 0 0,0 0-1 0 0,0 0 1 0 0,0 1 0 0 0,0-1-1 0 0,0 0 1 0 0,0 0 0 0 0,0 1-1 0 0,0-1 1 0 0,0 0 0 0 0,-1 0-1 0 0,1-1 1 0 0,-2-4-1030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49.293"/>
    </inkml:context>
    <inkml:brush xml:id="br0">
      <inkml:brushProperty name="width" value="0.1" units="cm"/>
      <inkml:brushProperty name="height" value="0.1" units="cm"/>
    </inkml:brush>
  </inkml:definitions>
  <inkml:trace contextRef="#ctx0" brushRef="#br0">1 89 3696 0 0,'0'-3'65'0'0,"0"-1"-1"0"0,0 1 1 0 0,0-1-1 0 0,0 1 1 0 0,0-1 0 0 0,1 1-1 0 0,0 0 1 0 0,-1-1-1 0 0,1 1 1 0 0,1 0-1 0 0,1-5 1 0 0,0 1 331 0 0,1 0 0 0 0,0 0 0 0 0,8-11 0 0 0,-5 13 193 0 0,-6 12-117 0 0,-4 10 162 0 0,1-5-360 0 0,0 0 1 0 0,1 0-1 0 0,0 0 1 0 0,1 0-1 0 0,1 0 1 0 0,0 0-1 0 0,3 16 0 0 0,0 13 33 0 0,42 269 1137 0 0,-26-210-342 0 0,10 177 1 0 0,-40 220 48 0 0,5-349-1113 0 0,3-118-22 0 0,2-1 0 0 0,1 1 0 0 0,2-1 0 0 0,0 1 0 0 0,2-1 0 0 0,2 0 1 0 0,0-1-1 0 0,22 53 0 0 0,-17-53-8 0 0,-5-11 10 0 0,1-1-1 0 0,12 20 0 0 0,-19-35-17 0 0,0 1 0 0 0,0 0 0 0 0,0-1-1 0 0,0 1 1 0 0,0 0 0 0 0,-1 0-1 0 0,1 0 1 0 0,-1-1 0 0 0,1 1 0 0 0,-1 0-1 0 0,0 0 1 0 0,0 0 0 0 0,0 0 0 0 0,0 0-1 0 0,0 0 1 0 0,0 2 0 0 0,-12 30-13 0 0,10-30 12 0 0,-1 6 23 0 0,3-9-21 0 0,0-1-1 0 0,0 0 1 0 0,1 0-1 0 0,-1 0 1 0 0,0 0-1 0 0,0 0 1 0 0,1 0-1 0 0,-1 0 1 0 0,0 0-1 0 0,1 0 1 0 0,-1 1 0 0 0,0-1-1 0 0,1 0 1 0 0,-1-1-1 0 0,0 1 1 0 0,0 0-1 0 0,1 0 1 0 0,-1 0-1 0 0,0 0 1 0 0,1 0-1 0 0,-1 0 1 0 0,0 0-1 0 0,0 0 1 0 0,1 0-1 0 0,-1-1 1 0 0,0 1-1 0 0,0 0 1 0 0,1 0-1 0 0,-1 0 1 0 0,0-1-1 0 0,0 1 1 0 0,1 0 0 0 0,-1 0-1 0 0,0 0 1 0 0,0-1-1 0 0,3-2-2 0 0,-1 0-1 0 0,-1 0 1 0 0,1-1-1 0 0,0 1 1 0 0,-1 0-1 0 0,0-1 1 0 0,2-6-1 0 0,0 3-12 0 0,-2 3 11 0 0,6-25-14 0 0,-6 28 5 0 0,-1 0 1 0 0,1 0-1 0 0,-1 0 1 0 0,1 1-1 0 0,0-1 1 0 0,-1 0 0 0 0,1 1-1 0 0,0-1 1 0 0,0 0-1 0 0,0 1 1 0 0,-1-1-1 0 0,1 1 1 0 0,0-1-1 0 0,0 1 1 0 0,0 0-1 0 0,0-1 1 0 0,0 1 0 0 0,2-1-1 0 0,24-7-163 0 0,-19 6 146 0 0,37-10-26 0 0,1 3-1 0 0,55-5 1 0 0,-5 1 26 0 0,479-53 52 0 0,-266 49-79 0 0,-243 12 38 0 0,128-5 2 0 0,-91 3-242 0 0,-106 4-197 0 0,-8-9-241 0 0,8 10-307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0.533"/>
    </inkml:context>
    <inkml:brush xml:id="br0">
      <inkml:brushProperty name="width" value="0.1" units="cm"/>
      <inkml:brushProperty name="height" value="0.1" units="cm"/>
    </inkml:brush>
  </inkml:definitions>
  <inkml:trace contextRef="#ctx0" brushRef="#br0">29 203 4996 0 0,'-6'-4'76'0'0,"-11"-10"235"0"0,16 14-283 0 0,1 0 0 0 0,-1 0 0 0 0,1-1 0 0 0,0 1-1 0 0,-1 0 1 0 0,1-1 0 0 0,0 1 0 0 0,-1-1 0 0 0,1 1 0 0 0,0 0 0 0 0,0-1 0 0 0,-1 1 0 0 0,1-1 0 0 0,0 1 0 0 0,0-1-1 0 0,0 1 1 0 0,0-1 0 0 0,-1 1 0 0 0,1-1 0 0 0,0 1 0 0 0,0-1 0 0 0,0 1 0 0 0,0-1 0 0 0,0 1 0 0 0,0-1 0 0 0,0 1-1 0 0,0-1 1 0 0,1 1 0 0 0,-1-1 0 0 0,0 1 0 0 0,0 0 0 0 0,1-2 0 0 0,26 15 779 0 0,-15-13-660 0 0,0 0-1 0 0,0-1 1 0 0,0 0 0 0 0,-1-1-1 0 0,1 0 1 0 0,17-6-1 0 0,-6 2-10 0 0,225-51 627 0 0,289-29 0 0 0,-19 69-786 0 0,-503 17 27 0 0,62-2 227 0 0,-77 26 538 0 0,2-3-655 0 0,1 0-1 0 0,1 0 1 0 0,1 0 0 0 0,0-1-1 0 0,12 29 1 0 0,-3-9 180 0 0,3 12 38 0 0,29 99 415 0 0,-37-118-482 0 0,-2 0 0 0 0,4 48 1 0 0,-11-75 1018 0 0,0 124-1204 0 0,14 444 6 0 0,-5-480-65 0 0,6 96 41 0 0,-13-142-24 0 0,-10 94 0 0 0,4-123-20 0 0,-1 0 0 0 0,-1-1 0 0 0,0 0 1 0 0,-1 0-1 0 0,-12 22 0 0 0,9-23-15 0 0,2 1 0 0 0,0 1 0 0 0,1 0 0 0 0,-7 31 0 0 0,14-48 5 0 0,-1 1 0 0 0,1-1 1 0 0,-1 1-1 0 0,1-1 0 0 0,0 0 0 0 0,0 1 0 0 0,0-1 0 0 0,1 5 0 0 0,0-7-7 0 0,-1 0 8 0 0,5 0 55 0 0,-5 0-45 0 0,1 0-1 0 0,-1 0 1 0 0,0 0-1 0 0,0 0 0 0 0,1 0 1 0 0,-1 0-1 0 0,0 0 1 0 0,1 0-1 0 0,-1 0 0 0 0,0 0 1 0 0,0 0-1 0 0,1 0 1 0 0,-1-1-1 0 0,0 1 0 0 0,0 0 1 0 0,1 0-1 0 0,-1 0 0 0 0,0 0 1 0 0,0-1-1 0 0,0 1 1 0 0,1 0-1 0 0,-1 0 0 0 0,0-1 1 0 0,0 1-1 0 0,0 0 1 0 0,0 0-1 0 0,0-1 0 0 0,1 1 1 0 0,-1 0-1 0 0,0 0 1 0 0,0-1-1 0 0,0 1 0 0 0,0 0 1 0 0,0 0-1 0 0,0-1 0 0 0,0 1 1 0 0,0 0-1 0 0,0-1 1 0 0,1-2 37 0 0,0 2-8 0 0,0 0 0 0 0,-1 0 0 0 0,1 0 0 0 0,-1 0 0 0 0,1-1 1 0 0,-1 1-1 0 0,0 0 0 0 0,1 0 0 0 0,-1-1 0 0 0,0 1 0 0 0,0 0 0 0 0,0 0 0 0 0,0-1 1 0 0,0 1-1 0 0,0 0 0 0 0,0-1 0 0 0,0 1 0 0 0,-1 0 0 0 0,1 0 0 0 0,0-1 0 0 0,-1 1 1 0 0,0-2-1 0 0,-1 1-22 0 0,1 0 0 0 0,0 1 0 0 0,-1-1 0 0 0,0 0 0 0 0,1 1 0 0 0,-1-1 0 0 0,0 1 0 0 0,0 0 0 0 0,0 0 0 0 0,0-1 0 0 0,0 1 0 0 0,-2 0 0 0 0,-3-2-203 0 0,-1 0 0 0 0,1 1 0 0 0,-1 1 0 0 0,0-1 0 0 0,1 1 0 0 0,-1 0 0 0 0,-10 1 0 0 0,-26 2-1200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2.165"/>
    </inkml:context>
    <inkml:brush xml:id="br0">
      <inkml:brushProperty name="width" value="0.1" units="cm"/>
      <inkml:brushProperty name="height" value="0.1" units="cm"/>
    </inkml:brush>
  </inkml:definitions>
  <inkml:trace contextRef="#ctx0" brushRef="#br0">11 47 7805 0 0,'-1'-1'141'0'0,"0"0"0"0"0,0 0 1 0 0,0-1-1 0 0,0 1 0 0 0,0-1 1 0 0,0 1-1 0 0,1 0 0 0 0,-1-1 1 0 0,1 0-1 0 0,-1 1 1 0 0,1-1-1 0 0,0 1 0 0 0,-1-1 1 0 0,1 0-1 0 0,0 1 0 0 0,0-1 1 0 0,0 1-1 0 0,0-1 0 0 0,0 0 1 0 0,1 1-1 0 0,-1-1 0 0 0,0 1 1 0 0,1-1-1 0 0,-1 0 0 0 0,2-1 1 0 0,-2 3-61 0 0,1-1 1 0 0,0 0-1 0 0,0 1 0 0 0,0-1 1 0 0,-1 1-1 0 0,1 0 1 0 0,0-1-1 0 0,0 1 1 0 0,0 0-1 0 0,0-1 1 0 0,0 1-1 0 0,0 0 0 0 0,0 0 1 0 0,-1 0-1 0 0,1 0 1 0 0,0 0-1 0 0,0 0 1 0 0,0 0-1 0 0,0 0 1 0 0,0 0-1 0 0,0 1 0 0 0,0-1 1 0 0,0 0-1 0 0,0 0 1 0 0,1 2-1 0 0,3-1 490 0 0,-5 25-212 0 0,10 154 1186 0 0,-6-149-1403 0 0,1 0 1 0 0,2 0 0 0 0,19 52-1 0 0,14 37-298 0 0,-22-63-1041 0 0,-18-56 1088 0 0,0-1 0 0 0,0 1 0 0 0,0 0 0 0 0,1 0 0 0 0,-1-1-1 0 0,0 1 1 0 0,0 0 0 0 0,0 0 0 0 0,0 0 0 0 0,0-1 0 0 0,0 1 0 0 0,0 0 0 0 0,-1 0 0 0 0,1-1 0 0 0,0 1 0 0 0,0 0 0 0 0,-1 0 0 0 0,1-1 0 0 0,0 1 0 0 0,-1 0 0 0 0,1-1 0 0 0,0 1 0 0 0,-1 0 0 0 0,1-1 0 0 0,-1 1 0 0 0,1-1 0 0 0,-1 1-1 0 0,0-1 1 0 0,1 1 0 0 0,-1-1 0 0 0,1 1 0 0 0,-1-1 0 0 0,0 0 0 0 0,1 1 0 0 0,-1-1 0 0 0,0 0 0 0 0,-1 1 0 0 0,-4-3-1503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2.771"/>
    </inkml:context>
    <inkml:brush xml:id="br0">
      <inkml:brushProperty name="width" value="0.1" units="cm"/>
      <inkml:brushProperty name="height" value="0.1" units="cm"/>
    </inkml:brush>
  </inkml:definitions>
  <inkml:trace contextRef="#ctx0" brushRef="#br0">13 204 8497 0 0,'-1'-1'31'0'0,"0"0"0"0"0,-1 0-1 0 0,1-1 1 0 0,0 1 0 0 0,1 0 0 0 0,-1 0 0 0 0,0-1 0 0 0,0 1 0 0 0,0-1 0 0 0,1 1 0 0 0,-1-1-1 0 0,1 1 1 0 0,-1-1 0 0 0,1 1 0 0 0,0-1 0 0 0,0 0 0 0 0,-1 1 0 0 0,1-1 0 0 0,0 1 0 0 0,0-1-1 0 0,1 0 1 0 0,-1 1 0 0 0,0-1 0 0 0,0 1 0 0 0,1-1 0 0 0,-1 1 0 0 0,1-1 0 0 0,-1 1-1 0 0,1-1 1 0 0,0 1 0 0 0,0-1 0 0 0,-1 1 0 0 0,1 0 0 0 0,0-1 0 0 0,0 1 0 0 0,0 0 0 0 0,1 0-1 0 0,-1 0 1 0 0,0 0 0 0 0,0 0 0 0 0,1 0 0 0 0,-1 0 0 0 0,0 0 0 0 0,1 0 0 0 0,1 0 0 0 0,17-6 15 0 0,-1 2 1 0 0,1 0 0 0 0,0 1 0 0 0,37-2 0 0 0,16-3-23 0 0,159-28-105 0 0,73-14-98 0 0,-290 49 201 0 0,-7 1 39 0 0,0-1-1 0 0,0 0 1 0 0,0 0 0 0 0,-1 0-1 0 0,10-5 1 0 0,-33 44 1682 0 0,13-29-1659 0 0,1-1-1 0 0,0 1 1 0 0,1 1-1 0 0,-1-1 1 0 0,1 0-1 0 0,1 0 1 0 0,0 11-1 0 0,8 60 314 0 0,-3-41-240 0 0,47 229 445 0 0,-7-53-314 0 0,-39-173-157 0 0,0 63 0 0 0,-6-104-127 0 0,1 1 0 0 0,-1-1 0 0 0,0 0-1 0 0,0 1 1 0 0,0-1 0 0 0,0 0 0 0 0,0 1-1 0 0,0-1 1 0 0,0 1 0 0 0,0-1 0 0 0,0 0-1 0 0,0 1 1 0 0,0-1 0 0 0,0 0 0 0 0,0 1-1 0 0,0-1 1 0 0,0 1 0 0 0,-1-1 0 0 0,1 0 0 0 0,0 1-1 0 0,0-1 1 0 0,0 0 0 0 0,-1 1 0 0 0,1-1-1 0 0,0 0 1 0 0,0 0 0 0 0,-1 1 0 0 0,1-1-1 0 0,0 0 1 0 0,-1 1 0 0 0,-9-9 177 0 0,-2-3-213 0 0,0 3 39 0 0,0 1 0 0 0,0 0 1 0 0,-1 1-1 0 0,1 0 0 0 0,-1 1 1 0 0,0 1-1 0 0,-1 0 0 0 0,1 1 1 0 0,-1 0-1 0 0,1 1 0 0 0,-17 0 1 0 0,-23 0 1 0 0,-79 7 1 0 0,130-5-9 0 0,-357 54-664 0 0,326-48 117 0 0,-37 9-1932 0 0,56-10 1269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3.142"/>
    </inkml:context>
    <inkml:brush xml:id="br0">
      <inkml:brushProperty name="width" value="0.1" units="cm"/>
      <inkml:brushProperty name="height" value="0.1" units="cm"/>
    </inkml:brush>
  </inkml:definitions>
  <inkml:trace contextRef="#ctx0" brushRef="#br0">11 30 8993 0 0,'-5'-7'-140'0'0,"-1"-6"1999"0"0,22 12-625 0 0,71-3-840 0 0,-48 1-1062 0 0,42 2-1 0 0,-80 1 569 0 0,0 0 1 0 0,0 0-1 0 0,0 0 0 0 0,0 0 0 0 0,-1 0 1 0 0,1 0-1 0 0,0 0 0 0 0,0 0 0 0 0,0 0 1 0 0,-1 1-1 0 0,1-1 0 0 0,0 0 0 0 0,0 0 1 0 0,-1 1-1 0 0,1-1 0 0 0,0 1 0 0 0,0-1 1 0 0,-1 1-1 0 0,1-1 0 0 0,0 1 0 0 0,-1-1 1 0 0,1 1-1 0 0,-1-1 0 0 0,1 1 1 0 0,-1 0-1 0 0,1-1 0 0 0,-1 1 0 0 0,1 0 1 0 0,-1 0-1 0 0,0-1 0 0 0,1 1 0 0 0,-1 0 1 0 0,0 0-1 0 0,0 0 0 0 0,0-1 0 0 0,1 1 1 0 0,-1 0-1 0 0,0 0 0 0 0,0 0 0 0 0,0 0 1 0 0,0-1-1 0 0,0 1 0 0 0,-1 0 0 0 0,1 0 1 0 0,0 0-1 0 0,0-1 0 0 0,0 1 0 0 0,-1 0 1 0 0,1 0-1 0 0,0-1 0 0 0,-2 3 1 0 0,-2 3-582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3.466"/>
    </inkml:context>
    <inkml:brush xml:id="br0">
      <inkml:brushProperty name="width" value="0.1" units="cm"/>
      <inkml:brushProperty name="height" value="0.1" units="cm"/>
    </inkml:brush>
  </inkml:definitions>
  <inkml:trace contextRef="#ctx0" brushRef="#br0">22 38 5633 0 0,'-1'1'106'0'0,"-1"0"0"0"0,0 0 1 0 0,0 1-1 0 0,1-1 1 0 0,-1 0-1 0 0,1 1 1 0 0,-1-1-1 0 0,1 1 1 0 0,0 0-1 0 0,0-1 1 0 0,-1 1-1 0 0,1 0 1 0 0,-1 3 344 0 0,2-6-355 0 0,0 1-1 0 0,0-1 1 0 0,0 0-1 0 0,0 0 1 0 0,0 1-1 0 0,0-1 1 0 0,0 0-1 0 0,0 0 1 0 0,0 1-1 0 0,1-1 1 0 0,-1 0-1 0 0,0 0 1 0 0,1 1-1 0 0,-1-1 1 0 0,0 0-1 0 0,1 0 1 0 0,16-7-279 0 0,-1 0 0 0 0,1 1 0 0 0,0 2 0 0 0,1-1 0 0 0,-1 2 0 0 0,1 0 0 0 0,0 1 0 0 0,0 1 1 0 0,33 0-1 0 0,-41 3-567 0 0,-2 1-110 0 0</inkml:trace>
  <inkml:trace contextRef="#ctx0" brushRef="#br0" timeOffset="1">61 219 7581 0 0,'-4'3'-104'0'0,"-1"-3"128"0"0,3 3 64 0 0,-2-6 92 0 0,10 2 48 0 0,3-1 48 0 0,2 0 4 0 0,2-1 24 0 0,4-1 116 0 0,2 0-132 0 0,9-2-68 0 0,4 4-76 0 0,3-1-56 0 0,-1 2-100 0 0,-2 1-76 0 0,-4 1-172 0 0,-2 6-276 0 0,4-3-196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4.899"/>
    </inkml:context>
    <inkml:brush xml:id="br0">
      <inkml:brushProperty name="width" value="0.1" units="cm"/>
      <inkml:brushProperty name="height" value="0.1" units="cm"/>
    </inkml:brush>
  </inkml:definitions>
  <inkml:trace contextRef="#ctx0" brushRef="#br0">31 164 7905 0 0,'-18'1'221'0'0,"17"-1"-162"0"0,1 0 0 0 0,-1 0 0 0 0,1 0 0 0 0,-1 0 0 0 0,1 0 0 0 0,-1 0 0 0 0,1-1 0 0 0,-1 1 0 0 0,0 0 0 0 0,1 0 0 0 0,-1 0 0 0 0,1 0 0 0 0,-1-1-1 0 0,1 1 1 0 0,0 0 0 0 0,-1 0 0 0 0,1-1 0 0 0,-1 1 0 0 0,1 0 0 0 0,-1-1 0 0 0,1 1 0 0 0,0-1 0 0 0,-1 1 0 0 0,1-1 0 0 0,2 0 181 0 0,1 0 0 0 0,0 0 0 0 0,0 1 0 0 0,0-1-1 0 0,0 1 1 0 0,0-1 0 0 0,5 1 0 0 0,4-1 167 0 0,315-72 869 0 0,2-1-4656 0 0,-289 69 2095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7.322"/>
    </inkml:context>
    <inkml:brush xml:id="br0">
      <inkml:brushProperty name="width" value="0.1" units="cm"/>
      <inkml:brushProperty name="height" value="0.1" units="cm"/>
    </inkml:brush>
  </inkml:definitions>
  <inkml:trace contextRef="#ctx0" brushRef="#br0">44 50 4696 0 0,'-2'-10'64'0'0,"-4"-6"402"0"0,6 15-429 0 0,0 0-1 0 0,-1 0 0 0 0,1 1 0 0 0,0-1 0 0 0,0 0 0 0 0,0 0 0 0 0,0 1 0 0 0,0-1 0 0 0,0 0 1 0 0,0 0-1 0 0,0 1 0 0 0,0-1 0 0 0,0 0 0 0 0,0 0 0 0 0,1 1 0 0 0,-1-1 0 0 0,0 0 0 0 0,1 0 1 0 0,-1 0-1 0 0,2-6 722 0 0,-8 7-60 0 0,5 0-659 0 0,0 1-1 0 0,-1-1 0 0 0,1 1 0 0 0,0-1 1 0 0,0 1-1 0 0,0-1 0 0 0,0 1 0 0 0,0 0 0 0 0,0 0 1 0 0,0 0-1 0 0,0-1 0 0 0,0 1 0 0 0,1 0 1 0 0,-1 0-1 0 0,0 0 0 0 0,0 0 0 0 0,1 0 1 0 0,-1 0-1 0 0,1 1 0 0 0,-1-1 0 0 0,1 0 0 0 0,-1 0 1 0 0,1 0-1 0 0,0 1 0 0 0,-1 1 0 0 0,-3 14 270 0 0,1 0-1 0 0,1 0 0 0 0,1 0 0 0 0,0 0 0 0 0,1 0 1 0 0,2 21-1 0 0,0-5-23 0 0,37 299 1538 0 0,-20-210-1467 0 0,47 492 990 0 0,-58-520-1044 0 0,-4 349 529 0 0,-9-220-424 0 0,8-185-305 0 0,1 0-1 0 0,2 0 0 0 0,17 60 1 0 0,-16-71-91 0 0,-2 1 5 0 0,-1 1 1 0 0,-1 0 0 0 0,-2 51-1 0 0,-1-59-1 0 0,-8 18-72 0 0,6-27 55 0 0,2-11 1 0 0,0 0 1 0 0,0 0-1 0 0,-1 0 0 0 0,1 0 0 0 0,0 0 0 0 0,0 0 0 0 0,0 0 1 0 0,0 0-1 0 0,0 0 0 0 0,0 0 0 0 0,1 0 0 0 0,-1 0 0 0 0,0 0 1 0 0,1 1-1 0 0,3 13-80 0 0,-4-14 74 0 0,0 0 1 0 0,0 0-1 0 0,0 0 1 0 0,0-1-1 0 0,0 1 1 0 0,0 0-1 0 0,0 0 1 0 0,1-1 0 0 0,-1 1-1 0 0,0 0 1 0 0,0-1-1 0 0,1 1 1 0 0,-1 0-1 0 0,1 0 1 0 0,-1-1-1 0 0,0 1 1 0 0,1-1-1 0 0,-1 1 1 0 0,1 0-1 0 0,-1-1 1 0 0,1 1-1 0 0,0-1 1 0 0,-1 1-1 0 0,1-1 1 0 0,0 0-1 0 0,-1 1 1 0 0,1-1-1 0 0,0 0 1 0 0,-1 1-1 0 0,1-1 1 0 0,0 0-1 0 0,0 0 1 0 0,-1 1-1 0 0,2-1 1 0 0,27 6-55 0 0,0 0 1 0 0,55 2 0 0 0,62-7 34 0 0,-75-2 29 0 0,287-5 92 0 0,-97 1-82 0 0,560-5-40 0 0,-687 7 95 0 0,136-21-1 0 0,-251 23-38 0 0,-15 1-10 0 0,0 0-1 0 0,0 0 1 0 0,-1 0-1 0 0,1-1 1 0 0,0 1 0 0 0,0-1-1 0 0,-1 0 1 0 0,6-2-1 0 0,-17 0 389 0 0,-6 1-120 0 0,-166-8-4459 0 0,153 5 2530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5.947"/>
    </inkml:context>
    <inkml:brush xml:id="br0">
      <inkml:brushProperty name="width" value="0.1" units="cm"/>
      <inkml:brushProperty name="height" value="0.1" units="cm"/>
      <inkml:brushProperty name="color" value="#F6630D"/>
    </inkml:brush>
  </inkml:definitions>
  <inkml:trace contextRef="#ctx0" brushRef="#br0">162 2 7777 0 0,'-10'1'229'0'0,"0"0"1"0"0,0-1-1 0 0,-1 0 1 0 0,-13-2-1 0 0,15 1 166 0 0,1 1 0 0 0,-1-1 0 0 0,0 1 0 0 0,0 1 0 0 0,0 0 0 0 0,-8 2 0 0 0,15-3-287 0 0,0 1 0 0 0,0-1 0 0 0,0 1 0 0 0,0 0 0 0 0,0 0-1 0 0,0 0 1 0 0,1 0 0 0 0,-1 0 0 0 0,0 0 0 0 0,1 1 0 0 0,-1-1 0 0 0,-1 3 0 0 0,3-4-93 0 0,-1 0 1 0 0,1 1-1 0 0,0-1 1 0 0,0 0-1 0 0,0 0 1 0 0,0 1-1 0 0,0-1 1 0 0,0 0-1 0 0,-1 0 1 0 0,1 1-1 0 0,0-1 1 0 0,0 0-1 0 0,0 1 1 0 0,0-1-1 0 0,0 0 1 0 0,0 0-1 0 0,0 1 1 0 0,0-1-1 0 0,0 0 1 0 0,1 1-1 0 0,-1-1 1 0 0,0 0-1 0 0,0 0 1 0 0,0 1-1 0 0,0-1 1 0 0,0 0-1 0 0,0 0 1 0 0,0 1-1 0 0,1-1 1 0 0,-1 0-1 0 0,0 1 1 0 0,18 5 211 0 0,43 1-116 0 0,1-4 0 0 0,112-7 1 0 0,-67 0-67 0 0,220-15 71 0 0,-337 14-423 0 0,-14-1-3 0 0,-7 3 50 0 0,1 2 0 0 0,-1 0-1 0 0,-35 5 1 0 0,-90 19 10 0 0,91-13 251 0 0,61-9 3 0 0,-18 4 15 0 0,22-5-18 0 0,-1 0 1 0 0,1 0-1 0 0,0 0 0 0 0,-1 0 0 0 0,1 0 1 0 0,0 1-1 0 0,-1-1 0 0 0,1 0 0 0 0,0 0 0 0 0,0 0 1 0 0,-1 1-1 0 0,1-1 0 0 0,0 0 0 0 0,-1 0 0 0 0,1 1 1 0 0,0-1-1 0 0,0 0 0 0 0,0 0 0 0 0,-1 1 0 0 0,1-1 1 0 0,0 0-1 0 0,0 1 0 0 0,0-1 0 0 0,0 0 0 0 0,0 1 1 0 0,-1-1-1 0 0,1 0 0 0 0,0 1 0 0 0,0-1 0 0 0,0 1 1 0 0,0-1-1 0 0,0 0 0 0 0,0 1 0 0 0,0-1 0 0 0,0 0 1 0 0,0 1-1 0 0,1-1 0 0 0,-1 0 0 0 0,0 1 0 0 0,0-1 1 0 0,0 0-1 0 0,0 1 0 0 0,0-1 0 0 0,1 0 0 0 0,-1 1 1 0 0,0-1-1 0 0,0 0 0 0 0,1 1 0 0 0,15 23 122 0 0,0 1 0 0 0,-1 1-1 0 0,-2 0 1 0 0,-1 1 0 0 0,-1 0-1 0 0,-1 1 1 0 0,-1 1 0 0 0,6 36 0 0 0,-11-40-428 0 0,-2-1 1 0 0,0 1 0 0 0,-2 0 0 0 0,0 0-1 0 0,-2 0 1 0 0,-5 28 0 0 0,-4 1-2584 0 0,7-43 1685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8.408"/>
    </inkml:context>
    <inkml:brush xml:id="br0">
      <inkml:brushProperty name="width" value="0.1" units="cm"/>
      <inkml:brushProperty name="height" value="0.1" units="cm"/>
    </inkml:brush>
  </inkml:definitions>
  <inkml:trace contextRef="#ctx0" brushRef="#br0">58 175 5116 0 0,'0'-1'54'0'0,"0"0"-1"0"0,0 0 0 0 0,0 0 0 0 0,0 0 0 0 0,0 0 0 0 0,-1 1 0 0 0,1-1 0 0 0,0 0 0 0 0,0 0 1 0 0,-1 0-1 0 0,1 0 0 0 0,-1 0 0 0 0,1 1 0 0 0,-1-1 0 0 0,1 0 0 0 0,-1 0 0 0 0,1 1 1 0 0,-1-1-1 0 0,1 0 0 0 0,-1 1 0 0 0,0-1 0 0 0,0 1 0 0 0,1-1 0 0 0,-1 0 0 0 0,0 1 0 0 0,0 0 1 0 0,0-1-1 0 0,1 1 0 0 0,-1 0 0 0 0,0-1 0 0 0,0 1 0 0 0,0 0 0 0 0,0 0 0 0 0,0 0 0 0 0,0-1 1 0 0,-1 1-1 0 0,-3 0 213 0 0,0 0 0 0 0,0 1 1 0 0,-1-1-1 0 0,-9 3 0 0 0,99-10 466 0 0,-54 5-687 0 0,650-61 268 0 0,-362 30-46 0 0,-254 27-251 0 0,403-33-12 0 0,-317 34-26 0 0,167 14 0 0 0,-307-8 14 0 0,-2-1-4 0 0,0 0 1 0 0,0 1 0 0 0,0 0 0 0 0,0 1 0 0 0,0 0-1 0 0,-1 0 1 0 0,1 0 0 0 0,9 6 0 0 0,-16-8 12 0 0,-1 0-1 0 0,0 0 1 0 0,0 0 0 0 0,0 0 0 0 0,0 0 0 0 0,1 0-1 0 0,-1 0 1 0 0,0 0 0 0 0,0 1 0 0 0,0-1 0 0 0,0 0 0 0 0,0 0-1 0 0,1 0 1 0 0,-1 0 0 0 0,0 0 0 0 0,0 0 0 0 0,0 1-1 0 0,0-1 1 0 0,0 0 0 0 0,0 0 0 0 0,0 0 0 0 0,0 0-1 0 0,0 1 1 0 0,0-1 0 0 0,0 0 0 0 0,0 0 0 0 0,1 0-1 0 0,-1 1 1 0 0,0-1 0 0 0,0 0 0 0 0,0 0 0 0 0,-1 0-1 0 0,1 0 1 0 0,0 1 0 0 0,0-1 0 0 0,0 0 0 0 0,0 0-1 0 0,0 1 1 0 0,-7 4 95 0 0,-16 3 245 0 0,20-7-236 0 0,-11 3 216 0 0,13-4-290 0 0,0 0-1 0 0,-1 0 0 0 0,1 0 1 0 0,0 0-1 0 0,-1 1 0 0 0,1-1 1 0 0,0 1-1 0 0,-1-1 0 0 0,1 1 1 0 0,0-1-1 0 0,0 1 0 0 0,0 0 1 0 0,0 0-1 0 0,0-1 0 0 0,-1 1 1 0 0,1 0-1 0 0,1 0 0 0 0,-1 0 1 0 0,0 0-1 0 0,0 0 0 0 0,0 0 1 0 0,0 1-1 0 0,1-1 1 0 0,-1 0-1 0 0,1 0 0 0 0,-1 0 1 0 0,1 1-1 0 0,-1-1 0 0 0,1 0 1 0 0,-1 1-1 0 0,1-1 0 0 0,0 0 1 0 0,0 1-1 0 0,0-1 0 0 0,0 0 1 0 0,0 1-1 0 0,0 1 0 0 0,-4 100 1023 0 0,9 117 0 0 0,1-85-450 0 0,0 248 468 0 0,7 210-469 0 0,49 14 160 0 0,-43-501-438 0 0,9 61 58 0 0,-26-138-341 0 0,0-1 0 0 0,-2 0 0 0 0,-6 56 0 0 0,3-60-34 0 0,2-12 2 0 0,-1-1-1 0 0,0 1 1 0 0,-7 21-1 0 0,9-33-8 0 0,0 0 0 0 0,0 0-1 0 0,0 0 1 0 0,0 1 0 0 0,0-1 0 0 0,0 0-1 0 0,0 0 1 0 0,0 0 0 0 0,0 0 0 0 0,0 0 0 0 0,0 1-1 0 0,0-1 1 0 0,0 0 0 0 0,0 0 0 0 0,0 0 0 0 0,0 0-1 0 0,0 0 1 0 0,0 0 0 0 0,0 1 0 0 0,0-1 0 0 0,-1 0-1 0 0,1 0 1 0 0,0 0 0 0 0,0 0 0 0 0,0 0-1 0 0,0 0 1 0 0,0 0 0 0 0,0 1 0 0 0,0-1 0 0 0,0 0-1 0 0,0 0 1 0 0,-1 0 0 0 0,1 0 0 0 0,0 0 0 0 0,0 0-1 0 0,0 0 1 0 0,0 0 0 0 0,0 0 0 0 0,-1 0 0 0 0,1 0-1 0 0,0 0 1 0 0,0 0 0 0 0,0 0 0 0 0,0 0-1 0 0,0 0 1 0 0,0 0 0 0 0,-1 0 0 0 0,1 0 0 0 0,0 0-1 0 0,0 0 1 0 0,0 0 0 0 0,0 0 0 0 0,-1 0 0 0 0,-1-10-1640 0 0,-6-14-1260 0 0,2 10 1045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9.123"/>
    </inkml:context>
    <inkml:brush xml:id="br0">
      <inkml:brushProperty name="width" value="0.1" units="cm"/>
      <inkml:brushProperty name="height" value="0.1" units="cm"/>
    </inkml:brush>
  </inkml:definitions>
  <inkml:trace contextRef="#ctx0" brushRef="#br0">1 105 4016 0 0,'11'-6'7182'0'0,"25"-33"-7152"0"0,-31 34-27 0 0,1 0 0 0 0,-1 1 0 0 0,1 0 0 0 0,0 0 0 0 0,0 0 0 0 0,0 1 1 0 0,0-1-1 0 0,1 2 0 0 0,-1-1 0 0 0,9-2 0 0 0,2 2 4 0 0,-1 0 0 0 0,28-1 0 0 0,-16 2 14 0 0,13-1 112 0 0,-1 2-1 0 0,1 2 0 0 0,0 1 1 0 0,0 2-1 0 0,-1 3 0 0 0,0 0 1 0 0,57 20-1 0 0,-85-23-47 0 0,1 1 0 0 0,-1 0 0 0 0,0 1 0 0 0,0 0 0 0 0,0 1 0 0 0,-1 1-1 0 0,0 0 1 0 0,-1 0 0 0 0,0 1 0 0 0,0 0 0 0 0,-1 1 0 0 0,0 0 0 0 0,0 0 0 0 0,-1 1 0 0 0,-1 0 0 0 0,9 16 0 0 0,10 29 371 0 0,-3 2 0 0 0,-2 0 0 0 0,22 97 0 0 0,8 9-92 0 0,-48-158-278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3:59.477"/>
    </inkml:context>
    <inkml:brush xml:id="br0">
      <inkml:brushProperty name="width" value="0.1" units="cm"/>
      <inkml:brushProperty name="height" value="0.1" units="cm"/>
    </inkml:brush>
  </inkml:definitions>
  <inkml:trace contextRef="#ctx0" brushRef="#br0">207 27 7581 0 0,'0'0'-106'0'0,"2"-5"-48"0"0,7-13 229 0 0,-7 14 1821 0 0,1 9-1501 0 0,8 17 7 0 0,-8-17 246 0 0,6 16-347 0 0,28 65-14 0 0,-32-76-193 0 0,-1-1 0 0 0,-1 1 0 0 0,1 0 1 0 0,-2 0-1 0 0,1 0 0 0 0,0 18 0 0 0,0-4 94 0 0,1 2 96 0 0,-2 0-1 0 0,0 0 1 0 0,-2 0-1 0 0,-1 0 0 0 0,-1 0 1 0 0,-7 31-1 0 0,7-37-152 0 0,2-18-83 0 0,0 1 1 0 0,0 0-1 0 0,-1-1 0 0 0,1 1 1 0 0,-1 0-1 0 0,1-1 1 0 0,-3 4-1 0 0,3-5-32 0 0,-1 0-1 0 0,0 0 1 0 0,0 0-1 0 0,1 0 1 0 0,-1 0-1 0 0,0 0 1 0 0,0 0-1 0 0,0-1 1 0 0,0 1-1 0 0,0 0 1 0 0,0-1-1 0 0,0 1 0 0 0,0-1 1 0 0,-1 1-1 0 0,1-1 1 0 0,0 1-1 0 0,0-1 1 0 0,0 0-1 0 0,-1 1 1 0 0,-1-1-1 0 0,-15 1 54 0 0,0-1 0 0 0,0 0 0 0 0,0-2 0 0 0,-35-6 0 0 0,-3 0-19 0 0,35 5-169 0 0,-19-1 168 0 0,14 5-2775 0 0,19-1 1365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09.541"/>
    </inkml:context>
    <inkml:brush xml:id="br0">
      <inkml:brushProperty name="width" value="0.1" units="cm"/>
      <inkml:brushProperty name="height" value="0.1" units="cm"/>
    </inkml:brush>
  </inkml:definitions>
  <inkml:trace contextRef="#ctx0" brushRef="#br0">422 1348 6125 0 0,'9'-4'1297'0'0,"-2"-12"1369"0"0,-1 10-1447 0 0,-4 12-222 0 0,-2-5-910 0 0,-1 0-1 0 0,1 0 1 0 0,0 0 0 0 0,-1 0 0 0 0,1 0 0 0 0,-1-1-1 0 0,1 1 1 0 0,-1 0 0 0 0,1 0 0 0 0,-1 0-1 0 0,0 0 1 0 0,1-1 0 0 0,-1 1 0 0 0,0 0 0 0 0,0-1-1 0 0,1 1 1 0 0,-1 0 0 0 0,-2 0 0 0 0,3-1-52 0 0,0 1 0 0 0,0-1 0 0 0,-1 0-1 0 0,1 0 1 0 0,0 1 0 0 0,-1-1 0 0 0,1 0 0 0 0,0 0 0 0 0,-1 0 0 0 0,1 1 0 0 0,0-1 0 0 0,-1 0 0 0 0,1 0 0 0 0,0 0 0 0 0,-1 0 0 0 0,1 0-1 0 0,-1 0 1 0 0,1 0 0 0 0,0 0 0 0 0,-1 0 0 0 0,1 0 0 0 0,-1 0 0 0 0,1 0 0 0 0,0 0 0 0 0,-1 0 0 0 0,1 0 0 0 0,0 0 0 0 0,-1 0 0 0 0,1-1-1 0 0,-1 1 1 0 0,1 0 0 0 0,0 0 0 0 0,-1 0 0 0 0,1-1 0 0 0,0 1 0 0 0,-1 0 0 0 0,1 0 0 0 0,0-1 0 0 0,0 1 0 0 0,-1 0 0 0 0,1 0 0 0 0,0-1-1 0 0,-1 0 1 0 0,-1-9 513 0 0,2 9-499 0 0,1 1 1 0 0,-1-1-1 0 0,0 0 1 0 0,-1 1-1 0 0,1-1 1 0 0,0 0-1 0 0,0 1 1 0 0,0-1-1 0 0,0 1 1 0 0,0-1-1 0 0,-1 0 1 0 0,1 1-1 0 0,0-1 1 0 0,-1 1-1 0 0,1-1 1 0 0,0 0-1 0 0,-1 1 1 0 0,1-1-1 0 0,-1 1 1 0 0,1-1-1 0 0,0 1 1 0 0,-1 0-1 0 0,0-1 1 0 0,1 1-1 0 0,-1-1 1 0 0,1 1-1 0 0,-1 0 1 0 0,1-1-1 0 0,-1 1 1 0 0,0 0-1 0 0,1 0 1 0 0,-1 0-1 0 0,1-1 1 0 0,-1 1-1 0 0,0 0 1 0 0,1 0-1 0 0,-2 0 1 0 0,-17-2 117 0 0,0-2 1 0 0,-1 0 0 0 0,2-1 0 0 0,-1-1-1 0 0,1-1 1 0 0,0 0 0 0 0,0-2 0 0 0,-23-14-1 0 0,29 15-80 0 0,1 0-1 0 0,-1-1 0 0 0,2-1 1 0 0,-1 0-1 0 0,1 0 0 0 0,1-1 0 0 0,0-1 1 0 0,0 1-1 0 0,1-1 0 0 0,1-1 0 0 0,-12-26 1 0 0,7 8 66 0 0,2 0 1 0 0,1-2 0 0 0,-7-54-1 0 0,-1-102 275 0 0,9 80-285 0 0,-3-52-322 0 0,11 123 16 0 0,1 1 1 0 0,7-47-1 0 0,-5 70 131 0 0,0 0-1 0 0,0 1 0 0 0,2-1 0 0 0,-1 1 1 0 0,2 0-1 0 0,0 1 0 0 0,0-1 1 0 0,1 1-1 0 0,1 0 0 0 0,0 1 1 0 0,1 0-1 0 0,0 0 0 0 0,0 1 0 0 0,1 0 1 0 0,0 0-1 0 0,1 1 0 0 0,0 1 1 0 0,1 0-1 0 0,0 0 0 0 0,0 2 1 0 0,0-1-1 0 0,1 1 0 0 0,17-5 1 0 0,2 1-4 0 0,0 2 0 0 0,1 1 0 0 0,-1 1 1 0 0,65-2-1 0 0,132 18-66 0 0,-180-6 70 0 0,0 3 0 0 0,-1 2 0 0 0,90 28 0 0 0,-115-28 41 0 0,-1 0-1 0 0,0 2 1 0 0,0 0 0 0 0,-1 1-1 0 0,-1 1 1 0 0,0 1 0 0 0,0 1-1 0 0,-2 1 1 0 0,32 34-1 0 0,-28-22 45 0 0,-1 1 0 0 0,-1 1 0 0 0,-1 1 0 0 0,-2 0 0 0 0,-1 1 0 0 0,-2 1 0 0 0,15 48 0 0 0,-16-33 244 0 0,-2 1 0 0 0,-2 0 0 0 0,-2 0 1 0 0,1 89-1 0 0,-9-97-127 0 0,-1-1 0 0 0,-2 0 0 0 0,-15 61 0 0 0,12-74-129 0 0,-1-1 1 0 0,-1 0-1 0 0,-1 0 0 0 0,-2-1 0 0 0,0-1 0 0 0,-18 25 0 0 0,-31 38-40 0 0,61-87 1 0 0,0-1 0 0 0,0 1 0 0 0,0 0-1 0 0,0 0 1 0 0,0 0 0 0 0,0-1 0 0 0,0 1 0 0 0,0 0 0 0 0,0 0 0 0 0,0 0 0 0 0,0-1 0 0 0,0 1 0 0 0,0 0 0 0 0,0 0 0 0 0,0 0 0 0 0,0-1-1 0 0,0 1 1 0 0,-1 0 0 0 0,1 0 0 0 0,0 0 0 0 0,0-1 0 0 0,0 1 0 0 0,0 0 0 0 0,0 0 0 0 0,0 0 0 0 0,-1 0 0 0 0,1-1 0 0 0,0 1 0 0 0,0 0-1 0 0,0 0 1 0 0,0 0 0 0 0,-1 0 0 0 0,1 0 0 0 0,0 0 0 0 0,0 0 0 0 0,0 0 0 0 0,-1-1 0 0 0,1 1 0 0 0,0 0 0 0 0,0 0 0 0 0,0 0 0 0 0,-1 0-1 0 0,1 0 1 0 0,0 0 0 0 0,0 0 0 0 0,0 0 0 0 0,-1 0 0 0 0,1 0 0 0 0,0 0 0 0 0,0 1 0 0 0,0-1 0 0 0,-1 0 0 0 0,1 0 0 0 0,0 0 0 0 0,0 0-1 0 0,0 0 1 0 0,-1 0 0 0 0,1 0 0 0 0,0 0 0 0 0,0 1 0 0 0,0-1 0 0 0,0 0 0 0 0,0 0 0 0 0,-1 0 0 0 0,1 1 0 0 0,0-24-370 0 0,0 20 92 0 0,5-46-2071 0 0,-3 40 1480 0 0,-1-1 1 0 0,0 1 0 0 0,0 0-1 0 0,-1 0 1 0 0,0 0 0 0 0,-2-11 0 0 0,1 17 403 0 0,1 0 0 0 0,-2 0 0 0 0,1 0 0 0 0,0 0 0 0 0,0 0 0 0 0,-1 0 0 0 0,0 1 0 0 0,0-1 0 0 0,1 1 0 0 0,-1-1 0 0 0,-1 1 0 0 0,1-1 0 0 0,-4-2 0 0 0,-11-13-1544 0 0,16 17 1963 0 0,0 0 1 0 0,0 0-1 0 0,0 0 0 0 0,0 0 1 0 0,0 1-1 0 0,0-1 0 0 0,0 0 1 0 0,0 1-1 0 0,0-1 0 0 0,-1 1 1 0 0,1-1-1 0 0,0 1 0 0 0,0 0 1 0 0,-1-1-1 0 0,1 1 0 0 0,0 0 1 0 0,-2 0-1 0 0,1 0 52 0 0,0-1-1 0 0,0 1 1 0 0,0 0 0 0 0,0-1-1 0 0,0 1 1 0 0,0-1 0 0 0,0 0-1 0 0,1 0 1 0 0,-3-1-1 0 0,-3-2 90 0 0,-16-15 2021 0 0,22 19-1989 0 0,1-1 0 0 0,-1 1 0 0 0,1-1 0 0 0,-1 1 0 0 0,1-1 0 0 0,-1 1 0 0 0,1-1 0 0 0,0 1 0 0 0,-1-1 0 0 0,1 0 0 0 0,0 1 0 0 0,-1-1 0 0 0,1 0-1 0 0,0 1 1 0 0,0-1 0 0 0,0 0 0 0 0,-1 1 0 0 0,1-1 0 0 0,0 0 0 0 0,0 0 0 0 0,0 1 0 0 0,0-1 0 0 0,0 0 0 0 0,0 1 0 0 0,1-1 0 0 0,-1 0 0 0 0,0 1 0 0 0,0-1 0 0 0,0 0 0 0 0,1 1 0 0 0,-1-1 0 0 0,0 0 0 0 0,1 0 0 0 0,12 37 2000 0 0,-6-23-1997 0 0,-1 1 1 0 0,-1 1-1 0 0,0-1 1 0 0,5 30 0 0 0,-5-23-141 0 0,9 28 1 0 0,-9-36 40 0 0,-1-1-42 0 0,0-1 1 0 0,1-1-1 0 0,11 20 1 0 0,-15-28 31 0 0,0 0 1 0 0,0 0 0 0 0,1 0-1 0 0,-1-1 1 0 0,1 1 0 0 0,-1 0-1 0 0,1-1 1 0 0,0 1 0 0 0,-1-1 0 0 0,1 0-1 0 0,0 1 1 0 0,0-1 0 0 0,0 0-1 0 0,0 0 1 0 0,0 0 0 0 0,0-1-1 0 0,0 1 1 0 0,0 0 0 0 0,0-1-1 0 0,1 1 1 0 0,-1-1 0 0 0,0 0-1 0 0,0 0 1 0 0,0 0 0 0 0,1 0-1 0 0,-1 0 1 0 0,3-1 0 0 0,9-3 216 0 0,1-1 0 0 0,-1-1 1 0 0,21-10-1 0 0,-21 8-164 0 0,1 1-1 0 0,0 1 0 0 0,21-6 0 0 0,9 5-3461 0 0,-39 4 1858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0.320"/>
    </inkml:context>
    <inkml:brush xml:id="br0">
      <inkml:brushProperty name="width" value="0.1" units="cm"/>
      <inkml:brushProperty name="height" value="0.1" units="cm"/>
    </inkml:brush>
  </inkml:definitions>
  <inkml:trace contextRef="#ctx0" brushRef="#br0">80 44 6597 0 0,'-45'-14'953'0'0,"43"13"-749"0"0,-1 0 0 0 0,1 0 0 0 0,0 0 0 0 0,-1 0-1 0 0,1-1 1 0 0,0 1 0 0 0,0 0 0 0 0,0-1 0 0 0,0 0-1 0 0,0 0 1 0 0,1 1 0 0 0,-1-1 0 0 0,0 0 0 0 0,1 0-1 0 0,0 0 1 0 0,-2-4 0 0 0,6 9 953 0 0,1-1-1044 0 0,-1 0-1 0 0,1 0 1 0 0,-1 1 0 0 0,0 0 0 0 0,1 0-1 0 0,-1 0 1 0 0,0 0 0 0 0,-1 0-1 0 0,1 0 1 0 0,3 6 0 0 0,1 16-10 0 0,-1 0 0 0 0,-1 1 0 0 0,4 44 0 0 0,-6 80 71 0 0,-3-117-175 0 0,1-14 9 0 0,-1 1 0 0 0,-1 0 0 0 0,-1 0 0 0 0,-1 0 1 0 0,0-1-1 0 0,-11 33 0 0 0,14-52 1 0 0,0 1 1 0 0,0 0-1 0 0,0-1 1 0 0,0 1-1 0 0,-1 0 1 0 0,1 0-1 0 0,0-1 0 0 0,0 1 1 0 0,-1 0-1 0 0,1-1 1 0 0,-1 1-1 0 0,1-1 1 0 0,0 1-1 0 0,-1 0 0 0 0,1-1 1 0 0,-1 1-1 0 0,0-1 1 0 0,1 1-1 0 0,-1-1 1 0 0,1 0-1 0 0,-1 1 0 0 0,0-1 1 0 0,1 0-1 0 0,-1 1 1 0 0,0-1-1 0 0,1 0 1 0 0,-1 1-1 0 0,0-1 1 0 0,1 0-1 0 0,-1 0 0 0 0,-1 0 1 0 0,1 0 11 0 0,0-1 1 0 0,1 0-1 0 0,-1 0 1 0 0,0 1-1 0 0,0-1 1 0 0,0 0-1 0 0,0 0 1 0 0,1 0-1 0 0,-1 0 0 0 0,0 0 1 0 0,1 0-1 0 0,-1 0 1 0 0,1 0-1 0 0,-1 0 1 0 0,1 0-1 0 0,-1-2 1 0 0,-3-11-13 0 0,1 1 0 0 0,0-1 0 0 0,1 0 0 0 0,0 0 0 0 0,1 0 0 0 0,1-15 0 0 0,11-85-45 0 0,-11 113 36 0 0,1-8-11 0 0,1 0 1 0 0,0 0-1 0 0,0 0 1 0 0,0 0-1 0 0,1 0 1 0 0,1 0-1 0 0,5-10 1 0 0,-7 16 3 0 0,0 0 0 0 0,-1 1 1 0 0,1-1-1 0 0,1 1 0 0 0,-1 0 0 0 0,0 0 1 0 0,0-1-1 0 0,1 1 0 0 0,0 1 1 0 0,-1-1-1 0 0,1 0 0 0 0,0 1 0 0 0,0-1 1 0 0,0 1-1 0 0,0 0 0 0 0,0 0 1 0 0,0 0-1 0 0,0 0 0 0 0,0 1 1 0 0,0-1-1 0 0,0 1 0 0 0,0 0 0 0 0,1-1 1 0 0,5 2-1 0 0,4 1 2 0 0,0 0 1 0 0,0 1-1 0 0,0 0 0 0 0,-1 1 1 0 0,1 1-1 0 0,-1 0 0 0 0,0 1 0 0 0,0 0 1 0 0,-1 0-1 0 0,0 2 0 0 0,11 8 1 0 0,-4-2 22 0 0,-1 2-1 0 0,0-1 1 0 0,-2 2 0 0 0,1 0 0 0 0,19 32 0 0 0,-32-46-5 0 0,-1 0 0 0 0,-1 0 1 0 0,1 1-1 0 0,0-1 1 0 0,-1 0-1 0 0,0 1 0 0 0,0-1 1 0 0,0 1-1 0 0,1 7 0 0 0,-2-9 1 0 0,0-1-1 0 0,0 1 0 0 0,0 0 1 0 0,0-1-1 0 0,-1 1 0 0 0,1-1 1 0 0,-1 1-1 0 0,1 0 0 0 0,-1-1 1 0 0,0 1-1 0 0,1-1 0 0 0,-1 1 1 0 0,0-1-1 0 0,0 0 0 0 0,0 1 1 0 0,0-1-1 0 0,0 0 0 0 0,0 0 0 0 0,-1 1 1 0 0,1-1-1 0 0,0 0 0 0 0,0 0 1 0 0,-1 0-1 0 0,1-1 0 0 0,-2 2 1 0 0,-18 9 35 0 0,-1 0 0 0 0,0-2 0 0 0,-29 10 0 0 0,39-16-54 0 0,1 0-1 0 0,0-1 0 0 0,-1 0 0 0 0,1-1 1 0 0,-1 0-1 0 0,1-1 0 0 0,-1 0 1 0 0,-22-4-1 0 0,33 4-32 0 0,0 0 0 0 0,0 0 0 0 0,0 0 0 0 0,0-1 0 0 0,0 1 0 0 0,0 0 1 0 0,0-1-1 0 0,0 1 0 0 0,0-1 0 0 0,1 1 0 0 0,-1-1 0 0 0,0 1 0 0 0,0-1 0 0 0,0 0 0 0 0,0 0 0 0 0,1 1 0 0 0,-1-1 0 0 0,0 0 0 0 0,1 0 1 0 0,-1 0-1 0 0,1 0 0 0 0,-1 1 0 0 0,1-1 0 0 0,-1 0 0 0 0,1 0 0 0 0,-1 0 0 0 0,1 0 0 0 0,0 0 0 0 0,0 0 0 0 0,0 0 0 0 0,-1-1 0 0 0,1 1 0 0 0,0 0 1 0 0,0 0-1 0 0,0 0 0 0 0,1 0 0 0 0,-1 0 0 0 0,0-1 0 0 0,0-13-1594 0 0,0 14 1504 0 0,0 0-1 0 0,0 0 0 0 0,0 0 1 0 0,0 0-1 0 0,0 0 1 0 0,1 0-1 0 0,-1 0 1 0 0,0 0-1 0 0,1 0 0 0 0,-1 0 1 0 0,1 1-1 0 0,-1-1 1 0 0,1 0-1 0 0,0 0 1 0 0,-1 0-1 0 0,1 1 0 0 0,0-1 1 0 0,-1 0-1 0 0,1 1 1 0 0,1-2-1 0 0,1-1-340 0 0,0 0-714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0.720"/>
    </inkml:context>
    <inkml:brush xml:id="br0">
      <inkml:brushProperty name="width" value="0.1" units="cm"/>
      <inkml:brushProperty name="height" value="0.1" units="cm"/>
    </inkml:brush>
  </inkml:definitions>
  <inkml:trace contextRef="#ctx0" brushRef="#br0">6 22 9365 0 0,'-5'-15'572'0'0,"6"8"216"0"0,7 15-338 0 0,-1 4-269 0 0,-1 0-1 0 0,0 0 1 0 0,-1 1 0 0 0,-1 0-1 0 0,1 0 1 0 0,3 22 0 0 0,11 33-19 0 0,-16-60-152 0 0,0 1 0 0 0,1-1 0 0 0,0 0 0 0 0,0 0 0 0 0,1 0 0 0 0,0 0 0 0 0,1-1 0 0 0,-1 0 0 0 0,14 12 0 0 0,-11-11-2 0 0,-7-7-8 0 0,-1-1 0 0 0,0 1-1 0 0,1-1 1 0 0,-1 1 0 0 0,0-1 0 0 0,1 1-1 0 0,-1-1 1 0 0,1 1 0 0 0,-1-1 0 0 0,1 0 0 0 0,-1 1-1 0 0,1-1 1 0 0,-1 0 0 0 0,1 1 0 0 0,-1-1-1 0 0,1 0 1 0 0,0 1 0 0 0,-1-1 0 0 0,1 0-1 0 0,-1 0 1 0 0,1 0 0 0 0,0 0 0 0 0,-1 0-1 0 0,1 0 1 0 0,0 0 0 0 0,-1 0 0 0 0,1 0 0 0 0,0 0-1 0 0,-1 0 1 0 0,1 0 0 0 0,-1 0 0 0 0,1 0-1 0 0,0-1 1 0 0,-1 1 0 0 0,1 0 0 0 0,-1 0-1 0 0,1-1 1 0 0,-1 1 0 0 0,1 0 0 0 0,-1-1-1 0 0,1 1 1 0 0,-1-1 0 0 0,1 1 0 0 0,-1 0-1 0 0,1-1 1 0 0,-1 1 0 0 0,0-1 0 0 0,1 0 0 0 0,-1 1-1 0 0,0-1 1 0 0,1 0 0 0 0,38-29-213 0 0,-33 24 137 0 0,-2-1-1 0 0,1 1 1 0 0,-1-1-1 0 0,0 0 1 0 0,0 0-1 0 0,-1-1 1 0 0,0 1 0 0 0,0-1-1 0 0,-1 0 1 0 0,3-12-1 0 0,-3 3-7 0 0,0 0 0 0 0,0 0-1 0 0,-3-33 1 0 0,1 47 65 0 0,0 1 1 0 0,-1-1-1 0 0,1 1 0 0 0,-1-1 0 0 0,1 1 1 0 0,-1-1-1 0 0,0 1 0 0 0,0-1 0 0 0,0 1 1 0 0,0 0-1 0 0,-3-5 0 0 0,3 7 7 0 0,1 0 0 0 0,0-1 0 0 0,0 1 0 0 0,-1 0 0 0 0,1 0-1 0 0,0-1 1 0 0,-1 1 0 0 0,1 0 0 0 0,0 0 0 0 0,-1 0 0 0 0,1-1 0 0 0,0 1 0 0 0,-1 0 0 0 0,1 0 0 0 0,-1 0-1 0 0,1 0 1 0 0,0 0 0 0 0,-1 0 0 0 0,1 0 0 0 0,-1 0 0 0 0,1 0 0 0 0,0 0 0 0 0,-1 0 0 0 0,1 0 0 0 0,0 0-1 0 0,-1 0 1 0 0,0 0 0 0 0,0 1-10 0 0,0 0 0 0 0,0 0 0 0 0,0-1-1 0 0,0 1 1 0 0,0 0 0 0 0,0 0-1 0 0,1 0 1 0 0,-1 0 0 0 0,0 0 0 0 0,0 0-1 0 0,1 0 1 0 0,-1 0 0 0 0,0 2 0 0 0,-3 5-102 0 0,1-1 0 0 0,0 1 1 0 0,0 0-1 0 0,1 0 0 0 0,-1 0 1 0 0,0 12-1 0 0,3-18 36 0 0,-1-1 1 0 0,1 1-1 0 0,0 0 1 0 0,0 0-1 0 0,1 0 1 0 0,-1 0-1 0 0,0 0 0 0 0,0 0 1 0 0,1 0-1 0 0,0 0 1 0 0,-1 0-1 0 0,1 0 0 0 0,0 0 1 0 0,0-1-1 0 0,0 1 1 0 0,0 0-1 0 0,0-1 1 0 0,0 1-1 0 0,0 0 0 0 0,1-1 1 0 0,-1 0-1 0 0,1 1 1 0 0,-1-1-1 0 0,1 0 1 0 0,-1 0-1 0 0,1 1 0 0 0,0-1 1 0 0,-1-1-1 0 0,1 1 1 0 0,0 0-1 0 0,0 0 1 0 0,3 0-1 0 0,13 3-747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1.060"/>
    </inkml:context>
    <inkml:brush xml:id="br0">
      <inkml:brushProperty name="width" value="0.1" units="cm"/>
      <inkml:brushProperty name="height" value="0.1" units="cm"/>
    </inkml:brush>
  </inkml:definitions>
  <inkml:trace contextRef="#ctx0" brushRef="#br0">47 19 7197 0 0,'-14'-9'421'0'0,"13"8"-294"0"0,-1 0-1 0 0,1 0 0 0 0,0 0 0 0 0,-1 0 0 0 0,1 1 0 0 0,-1-1 0 0 0,1 0 0 0 0,-1 1 1 0 0,0-1-1 0 0,1 1 0 0 0,-1-1 0 0 0,0 1 0 0 0,-2-1 0 0 0,-4 2 2406 0 0,10 7-2191 0 0,-2-8-342 0 0,27 99 1672 0 0,18 56-1195 0 0,-40-140-295 0 0,0 0-1385 0 0,-6-14 1097 0 0,1-1 1 0 0,0 0 0 0 0,-1 0 0 0 0,1 0 0 0 0,0 0 0 0 0,-1 0 0 0 0,1 0-1 0 0,0 1 1 0 0,-1-1 0 0 0,1 0 0 0 0,-1 0 0 0 0,1 0 0 0 0,0 0 0 0 0,-1 0 0 0 0,1 0-1 0 0,0-1 1 0 0,-1 1 0 0 0,1 0 0 0 0,0 0 0 0 0,-1 0 0 0 0,1 0 0 0 0,0 0 0 0 0,-1 0-1 0 0,1-1 1 0 0,0 1 0 0 0,-1 0 0 0 0,1 0 0 0 0,0 0 0 0 0,-1-1 0 0 0,1 1 0 0 0,0 0-1 0 0,0 0 1 0 0,0-1 0 0 0,-1 1 0 0 0,1-1 0 0 0,-6 0-1224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1.385"/>
    </inkml:context>
    <inkml:brush xml:id="br0">
      <inkml:brushProperty name="width" value="0.1" units="cm"/>
      <inkml:brushProperty name="height" value="0.1" units="cm"/>
    </inkml:brush>
  </inkml:definitions>
  <inkml:trace contextRef="#ctx0" brushRef="#br0">46 54 8201 0 0,'-2'-15'-24'0'0,"1"12"67"0"0,1-1 0 0 0,0 1 0 0 0,-1 0 0 0 0,0 0 0 0 0,0-1 0 0 0,0 1 0 0 0,0 0 0 0 0,0 0 0 0 0,-1 0 0 0 0,-1-3 0 0 0,2 6-12 0 0,1 0 0 0 0,-1 0-1 0 0,0-1 1 0 0,1 1 0 0 0,-1 0-1 0 0,1 0 1 0 0,-1 0 0 0 0,0 0 0 0 0,1 1-1 0 0,-1-1 1 0 0,1 0 0 0 0,-1 0-1 0 0,0 0 1 0 0,1 0 0 0 0,-1 1 0 0 0,1-1-1 0 0,-1 0 1 0 0,1 0 0 0 0,-1 1-1 0 0,1-1 1 0 0,-1 1 0 0 0,1-1 0 0 0,-1 0-1 0 0,1 1 1 0 0,-1-1 0 0 0,1 1-1 0 0,0-1 1 0 0,-1 1 0 0 0,1-1 0 0 0,0 1-1 0 0,-1-1 1 0 0,1 1 0 0 0,0-1-1 0 0,0 1 1 0 0,-1 0 0 0 0,1-1 0 0 0,0 1-1 0 0,-10 27 125 0 0,9-18-166 0 0,0-6-123 0 0,0 1-1 0 0,1 0 1 0 0,0 0 0 0 0,0-1 0 0 0,0 1 0 0 0,0 0 0 0 0,1 0 0 0 0,0-1 0 0 0,0 1 0 0 0,2 8 0 0 0,0-4-667 0 0</inkml:trace>
  <inkml:trace contextRef="#ctx0" brushRef="#br0" timeOffset="1">94 113 7613 0 0,'0'0'87'0'0,"0"6"121"0"0,0 1-34 0 0,1 4-84 0 0,7 16 3829 0 0,-1-9-3727 0 0,11 42 1544 0 0,16 57-1599 0 0,-21-81-113 0 0,-4-5 19 0 0,-2-7-190 0 0,20 73-112 0 0,-20-73-148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1.837"/>
    </inkml:context>
    <inkml:brush xml:id="br0">
      <inkml:brushProperty name="width" value="0.1" units="cm"/>
      <inkml:brushProperty name="height" value="0.1" units="cm"/>
    </inkml:brush>
  </inkml:definitions>
  <inkml:trace contextRef="#ctx0" brushRef="#br0">76 371 7005 0 0,'0'0'4295'0'0,"1"-7"-4212"0"0,1-1-36 0 0,-2 5 54 0 0,0 0-1 0 0,1 0 1 0 0,0 0-1 0 0,-1 0 0 0 0,1 1 1 0 0,0-1-1 0 0,2-4 1 0 0,-3 1-9 0 0,-4-27 120 0 0,0 33-143 0 0,-13 0-2 0 0,12 0 717 0 0,-4 15-641 0 0,-28 44-24 0 0,27-44-23 0 0,11-8-3 0 0,0-5-92 0 0,-1 0 0 0 0,1 0 0 0 0,0 1 1 0 0,-1-1-1 0 0,1 0 0 0 0,0 0 1 0 0,0 0-1 0 0,1 0 0 0 0,-1 0 0 0 0,0 0 1 0 0,1 0-1 0 0,-1-1 0 0 0,1 1 0 0 0,0 0 1 0 0,-1-1-1 0 0,1 1 0 0 0,0-1 1 0 0,0 0-1 0 0,0 1 0 0 0,0-1 0 0 0,4 1 1 0 0,2 2-17 0 0,0-1 0 0 0,1-1 1 0 0,14 4-1 0 0,-20-6 12 0 0,-2 1-6 0 0,1-1 0 0 0,-1 0 0 0 0,1 1 0 0 0,-1-1 0 0 0,1 0 0 0 0,-1 0 1 0 0,1 0-1 0 0,-1 0 0 0 0,1 0 0 0 0,-1 0 0 0 0,1-1 0 0 0,-1 1 1 0 0,1 0-1 0 0,-1-1 0 0 0,1 1 0 0 0,-1-1 0 0 0,0 0 0 0 0,1 1 0 0 0,-1-1 1 0 0,0 0-1 0 0,1 0 0 0 0,-1 0 0 0 0,0 0 0 0 0,0 0 0 0 0,0 0 0 0 0,0 0 1 0 0,0 0-1 0 0,0 0 0 0 0,0-1 0 0 0,0 1 0 0 0,0 0 0 0 0,0-2 1 0 0,2-1-65 0 0,-1 1-100 0 0,2-29-1015 0 0,15-103 1071 0 0,-17 123 98 0 0,-1 1 0 0 0,0-1 0 0 0,0 0 0 0 0,-1 0 0 0 0,-1 0 0 0 0,-2-12 0 0 0,0-12 33 0 0,3 14 120 0 0,-1-1-1 0 0,-1 1 1 0 0,-6-27 2784 0 0,8 68-2673 0 0,0 57-47 0 0,4-24-10 0 0,11 89-36 0 0,-14-127-139 0 0,1 0 0 0 0,1-1 0 0 0,0 1 0 0 0,10 25 0 0 0,-5-17-82 0 0,37 117-2291 0 0,-29-92 858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3.808"/>
    </inkml:context>
    <inkml:brush xml:id="br0">
      <inkml:brushProperty name="width" value="0.1" units="cm"/>
      <inkml:brushProperty name="height" value="0.1" units="cm"/>
    </inkml:brush>
  </inkml:definitions>
  <inkml:trace contextRef="#ctx0" brushRef="#br0">162 56 3784 0 0,'3'-2'64'0'0,"-2"1"82"0"0,1 1 1 0 0,-1-1-1 0 0,0 0 0 0 0,1 0 0 0 0,-1 0 0 0 0,0 0 0 0 0,0 0 0 0 0,0 0 0 0 0,0 0 0 0 0,0 0 0 0 0,0 0 0 0 0,0 0 0 0 0,0-1 0 0 0,0 1 1 0 0,-1 0-1 0 0,1-1 0 0 0,0 1 0 0 0,-1-1 0 0 0,1 1 0 0 0,-1-3 0 0 0,6-15 1938 0 0,-1 11 622 0 0,-6 9-2570 0 0,0 1 1 0 0,0-1-1 0 0,0 1 0 0 0,0-1 0 0 0,0 1 0 0 0,-1-1 0 0 0,1 0 0 0 0,0 0 0 0 0,-1 0 0 0 0,1 0 0 0 0,-1 0 0 0 0,1 0 1 0 0,-1 0-1 0 0,-2 1 0 0 0,-7 5 242 0 0,-4 6-163 0 0,0 0-1 0 0,1 1 1 0 0,1 1 0 0 0,0 1 0 0 0,1-1-1 0 0,0 2 1 0 0,2 0 0 0 0,-17 34 0 0 0,21-37-171 0 0,0 1 0 0 0,2 0 0 0 0,0 0 0 0 0,0 0 0 0 0,1 0 0 0 0,1 1 0 0 0,1-1 0 0 0,0 1 0 0 0,1 0 0 0 0,0-1 0 0 0,6 31 1 0 0,-2-29-101 0 0,0 0 1 0 0,1 0 0 0 0,1 0 0 0 0,1-1 0 0 0,1 0-1 0 0,0 0 1 0 0,0-1 0 0 0,2 0 0 0 0,0-1 0 0 0,1 0 0 0 0,0 0-1 0 0,1-1 1 0 0,0 0 0 0 0,1-1 0 0 0,1-1 0 0 0,0 0 0 0 0,0-1-1 0 0,1-1 1 0 0,27 13 0 0 0,-14-8-447 0 0,-10-5-346 0 0,0-1-1 0 0,29 8 0 0 0,-10-9-690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6.330"/>
    </inkml:context>
    <inkml:brush xml:id="br0">
      <inkml:brushProperty name="width" value="0.1" units="cm"/>
      <inkml:brushProperty name="height" value="0.1" units="cm"/>
      <inkml:brushProperty name="color" value="#F6630D"/>
    </inkml:brush>
  </inkml:definitions>
  <inkml:trace contextRef="#ctx0" brushRef="#br0">68 47 8297 0 0,'-1'0'20'0'0,"1"0"-1"0"0,-1-1 1 0 0,1 1 0 0 0,-1 0 0 0 0,1 0 0 0 0,0-1-1 0 0,-1 1 1 0 0,1 0 0 0 0,-1 0 0 0 0,1-1 0 0 0,-1 1-1 0 0,1-1 1 0 0,0 1 0 0 0,-1 0 0 0 0,1-1 0 0 0,0 1 0 0 0,-1-1-1 0 0,1 1 1 0 0,0-1 0 0 0,0 1 0 0 0,0-1 0 0 0,-1 1-1 0 0,1-1 1 0 0,0 1 0 0 0,0-1 0 0 0,0 1 0 0 0,0-1-1 0 0,0 1 1 0 0,0-1 0 0 0,0 0 0 0 0,0 0 19 0 0,0 1-1 0 0,0-1 1 0 0,0 0 0 0 0,0 1-1 0 0,-1-1 1 0 0,1 1 0 0 0,0-1-1 0 0,0 0 1 0 0,0 1 0 0 0,-1-1-1 0 0,1 1 1 0 0,0-1 0 0 0,-1 0 0 0 0,1 1-1 0 0,0-1 1 0 0,-1 1 0 0 0,1-1-1 0 0,-1 1 1 0 0,1 0 0 0 0,-1-1-1 0 0,1 1 1 0 0,-1-1 0 0 0,1 1 0 0 0,-1-1-1 0 0,-10-6 815 0 0,-9-5 493 0 0,13 15-983 0 0,4 12-381 0 0,-1 68 60 0 0,1-61-29 0 0,1 0 0 0 0,2 1-1 0 0,0-1 1 0 0,2 1 0 0 0,5 30-1 0 0,-7-51-10 0 0,1 1 0 0 0,-1-1 0 0 0,1 0-1 0 0,0 1 1 0 0,0-1 0 0 0,0 0-1 0 0,0 1 1 0 0,0-1 0 0 0,0 0-1 0 0,1 0 1 0 0,-1 0 0 0 0,1 0-1 0 0,0 0 1 0 0,-1 0 0 0 0,1-1 0 0 0,0 1-1 0 0,0 0 1 0 0,0-1 0 0 0,0 1-1 0 0,0-1 1 0 0,0 0 0 0 0,5 2-1 0 0,-4-3 2 0 0,0 1-1 0 0,0-1 0 0 0,0 0 0 0 0,-1 0 1 0 0,1 0-1 0 0,0 0 0 0 0,0-1 0 0 0,0 1 1 0 0,0-1-1 0 0,-1 0 0 0 0,1 0 0 0 0,0 0 1 0 0,0 0-1 0 0,-1 0 0 0 0,1 0 0 0 0,-1-1 1 0 0,1 1-1 0 0,-1-1 0 0 0,3-3 0 0 0,7-5-1 0 0,-1 0-1 0 0,-1-1 1 0 0,0-1-1 0 0,-1 0 1 0 0,0 0-1 0 0,-1 0 1 0 0,0-1-1 0 0,-1-1 1 0 0,0 1-1 0 0,5-18 1 0 0,-11 27-1 0 0,0 1 0 0 0,0-1 0 0 0,0 1 0 0 0,-1-1 0 0 0,0 1 0 0 0,1-1 0 0 0,-1 1 0 0 0,-1-1 0 0 0,1 0 0 0 0,0 1 0 0 0,-1-1 0 0 0,0 1 0 0 0,0-1 0 0 0,0 1 0 0 0,0 0 0 0 0,0-1 1 0 0,-1 1-1 0 0,1 0 0 0 0,-4-5 0 0 0,4 6-4 0 0,-1 0 0 0 0,0 0 0 0 0,1 1 0 0 0,-1-1 0 0 0,0 0 0 0 0,0 0 0 0 0,0 1 0 0 0,0-1 0 0 0,0 1 0 0 0,-1 0 0 0 0,1 0 0 0 0,0 0 0 0 0,0 0 0 0 0,-1 0 0 0 0,1 0 0 0 0,-1 0 0 0 0,1 1 0 0 0,-1-1 0 0 0,1 1 0 0 0,-1 0 0 0 0,1 0 0 0 0,-1 0 0 0 0,1 0 0 0 0,-1 0 0 0 0,0 0 0 0 0,1 1-1 0 0,-4 1 1 0 0,-6 1-160 0 0,1 1 0 0 0,0 0 0 0 0,0 1-1 0 0,1 0 1 0 0,-1 1 0 0 0,-18 14-1 0 0,29-20 117 0 0,0 0-1 0 0,0 1 1 0 0,-1-1 0 0 0,1 0-1 0 0,0 0 1 0 0,-1 0-1 0 0,1 1 1 0 0,0-1-1 0 0,0 0 1 0 0,-1 0-1 0 0,1 1 1 0 0,0-1-1 0 0,0 0 1 0 0,0 1-1 0 0,0-1 1 0 0,-1 0 0 0 0,1 1-1 0 0,0-1 1 0 0,0 0-1 0 0,0 1 1 0 0,0-1-1 0 0,0 0 1 0 0,0 1-1 0 0,0-1 1 0 0,0 0-1 0 0,0 1 1 0 0,0-1 0 0 0,0 0-1 0 0,0 1 1 0 0,0-1-1 0 0,0 0 1 0 0,0 1-1 0 0,1 0 1 0 0,10 2-1629 0 0,-2-3 714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4.150"/>
    </inkml:context>
    <inkml:brush xml:id="br0">
      <inkml:brushProperty name="width" value="0.1" units="cm"/>
      <inkml:brushProperty name="height" value="0.1" units="cm"/>
    </inkml:brush>
  </inkml:definitions>
  <inkml:trace contextRef="#ctx0" brushRef="#br0">5 22 9433 0 0,'0'-1'52'0'0,"-1"0"0"0"0,1 0 1 0 0,-1 1-1 0 0,1-1 0 0 0,0 0 0 0 0,-1 0 0 0 0,1 0 1 0 0,0 0-1 0 0,-1 0 0 0 0,1 0 0 0 0,0 1 1 0 0,0-1-1 0 0,0 0 0 0 0,0 0 0 0 0,0 0 1 0 0,0 0-1 0 0,0-1 0 0 0,1 1-7 0 0,-1 1 0 0 0,0 0 0 0 0,0 0 0 0 0,1-1-1 0 0,-1 1 1 0 0,0 0 0 0 0,1-1 0 0 0,-1 1 0 0 0,0 0 0 0 0,1 0 0 0 0,-1 0 0 0 0,1-1-1 0 0,-1 1 1 0 0,0 0 0 0 0,1 0 0 0 0,-1 0 0 0 0,1 0 0 0 0,-1 0 0 0 0,0 0 0 0 0,1 0 0 0 0,-1 0-1 0 0,1 0 1 0 0,-1 0 0 0 0,1 0 0 0 0,-1 0 0 0 0,1 0 0 0 0,37 13 1684 0 0,-27-9-1759 0 0,31 12 446 0 0,0 2 1 0 0,-1 2-1 0 0,-1 1 0 0 0,67 49 0 0 0,-89-56-293 0 0,-1 1 0 0 0,-1 1 0 0 0,0 0 0 0 0,25 34 0 0 0,-33-37-68 0 0,1 0-1 0 0,-2 1 1 0 0,1 0 0 0 0,-2 1 0 0 0,0 0 0 0 0,-1 0-1 0 0,6 27 1 0 0,-9-33-65 0 0,-1 1 1 0 0,0 0-1 0 0,-1-1 0 0 0,0 1 1 0 0,0 0-1 0 0,-1 0 0 0 0,-1-1 1 0 0,1 1-1 0 0,-2 0 0 0 0,1-1 1 0 0,-1 0-1 0 0,-5 10 0 0 0,2-6-160 0 0,-1 0 0 0 0,0-1 0 0 0,-1 0 1 0 0,-1 0-1 0 0,0-1 0 0 0,0 0 0 0 0,-20 16 0 0 0,-49 35-1250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14.643"/>
    </inkml:context>
    <inkml:brush xml:id="br0">
      <inkml:brushProperty name="width" value="0.1" units="cm"/>
      <inkml:brushProperty name="height" value="0.1" units="cm"/>
    </inkml:brush>
  </inkml:definitions>
  <inkml:trace contextRef="#ctx0" brushRef="#br0">14 37 8529 0 0,'-11'4'144'0'0,"9"-4"192"0"0,2 3 40 0 0,21 1 16 0 0,1-4 16 0 0,8-6 0 0 0,21 6 0 0 0,9-7-12 0 0,24 5-180 0 0,17-4-424 0 0,15-3-244 0 0,19 2-284 0 0,16-3-260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4:20.200"/>
    </inkml:context>
    <inkml:brush xml:id="br0">
      <inkml:brushProperty name="width" value="0.1" units="cm"/>
      <inkml:brushProperty name="height" value="0.1" units="cm"/>
    </inkml:brush>
  </inkml:definitions>
  <inkml:trace contextRef="#ctx0" brushRef="#br0">1834 282 3844 0 0,'-8'-20'109'0'0,"6"15"-34"0"0,1 0-1 0 0,-1 1 1 0 0,0-1-1 0 0,0 1 1 0 0,-1 0 0 0 0,1-1-1 0 0,-1 1 1 0 0,0 0-1 0 0,0 1 1 0 0,0-1-1 0 0,0 0 1 0 0,-7-4-1 0 0,-4 0 113 0 0,1 0 0 0 0,-2 2 0 0 0,1-1-1 0 0,-1 2 1 0 0,0 0 0 0 0,0 0-1 0 0,0 2 1 0 0,-1 0 0 0 0,-20-1 0 0 0,-22 0-63 0 0,-69 6 0 0 0,69 0-128 0 0,-291 26-180 0 0,278-16 296 0 0,2 3 0 0 0,-131 45-1 0 0,162-44-36 0 0,1 1 0 0 0,1 2-1 0 0,1 1 1 0 0,1 2 0 0 0,1 1-1 0 0,1 2 1 0 0,-33 32 0 0 0,26-17 3 0 0,2 1-1 0 0,1 2 1 0 0,2 1 0 0 0,-45 80 0 0 0,-15 63 164 0 0,81-155-179 0 0,2 0 0 0 0,1 1 0 0 0,1 0 0 0 0,-4 36 0 0 0,12-54-34 0 0,0 1 0 0 0,1-1 0 0 0,1 0 0 0 0,1 0 0 0 0,0 0 0 0 0,1 0 0 0 0,1 0 0 0 0,0 0 0 0 0,1-1 0 0 0,0 0 0 0 0,1 0 0 0 0,1 0 0 0 0,0-1 0 0 0,1 0 0 0 0,10 13-1 0 0,7 6 21 0 0,1 0-1 0 0,2-2 0 0 0,1 0 0 0 0,42 32 1 0 0,-32-34-36 0 0,1 0 0 0 0,0-3 0 0 0,2-1 0 0 0,1-3 0 0 0,1-1 0 0 0,0-2 0 0 0,2-2 0 0 0,67 14 0 0 0,-24-12-4 0 0,2-4-1 0 0,-1-4 1 0 0,139-3-1 0 0,-99-10-22 0 0,0-6 0 0 0,-1-6 0 0 0,0-6 0 0 0,-1-5 0 0 0,-2-5 0 0 0,-1-6 0 0 0,165-73 1 0 0,119-99-216 0 0,-353 174 168 0 0,-1-2 0 0 0,-2-3 0 0 0,-2-2 1 0 0,88-93-1 0 0,-121 114 38 0 0,-1-1 0 0 0,-1 0 0 0 0,-1-1 1 0 0,-1-1-1 0 0,-2 0 0 0 0,0-1 0 0 0,-1-1 0 0 0,-1 1 0 0 0,10-47 1 0 0,-16 52 2 0 0,-1-1 1 0 0,-1 0 0 0 0,0 1 0 0 0,-2-1-1 0 0,0 0 1 0 0,-2 0 0 0 0,0 0-1 0 0,-1 1 1 0 0,-1-1 0 0 0,-1 1 0 0 0,-1 0-1 0 0,0 0 1 0 0,-14-27 0 0 0,4 19-2 0 0,0 1 0 0 0,-2 1 1 0 0,-1 0-1 0 0,-1 1 0 0 0,-1 1 1 0 0,-1 1-1 0 0,-2 1 0 0 0,0 1 1 0 0,-1 2-1 0 0,0 0 0 0 0,-2 1 1 0 0,-29-14-1 0 0,2 5-88 0 0,-1 2 0 0 0,-1 3 1 0 0,-2 2-1 0 0,0 3 0 0 0,-86-14 0 0 0,54 17-311 0 0,-167-1 0 0 0,68 17-200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52.145"/>
    </inkml:context>
    <inkml:brush xml:id="br0">
      <inkml:brushProperty name="width" value="0.1" units="cm"/>
      <inkml:brushProperty name="height" value="0.1" units="cm"/>
      <inkml:brushProperty name="color" value="#F6630D"/>
    </inkml:brush>
  </inkml:definitions>
  <inkml:trace contextRef="#ctx0" brushRef="#br0">1902 290 4312 0 0,'1'-1'5'0'0,"2"-3"42"0"0,0 0-1 0 0,-1 0 1 0 0,1 0 0 0 0,0-1-1 0 0,-1 1 1 0 0,0 0-1 0 0,0-1 1 0 0,-1 0 0 0 0,1 1-1 0 0,-1-1 1 0 0,0 0 0 0 0,1-6-1 0 0,-1-48 1207 0 0,-1 59-1247 0 0,0-1 1 0 0,0 1 0 0 0,0 0-1 0 0,0-1 1 0 0,0 1-1 0 0,0-1 1 0 0,-1 1-1 0 0,1 0 1 0 0,0-1-1 0 0,0 1 1 0 0,0 0-1 0 0,0-1 1 0 0,-1 1-1 0 0,1 0 1 0 0,0 0 0 0 0,0-1-1 0 0,-1 1 1 0 0,1 0-1 0 0,0 0 1 0 0,0-1-1 0 0,-1 1 1 0 0,1 0-1 0 0,0 0 1 0 0,-1 0-1 0 0,1-1 1 0 0,0 1 0 0 0,-1 0-1 0 0,1 0 1 0 0,-1 0-1 0 0,1 0 1 0 0,-1 0-1 0 0,-27-7 126 0 0,27 7-123 0 0,0-1 0 0 0,1 1-1 0 0,-1 0 1 0 0,0-1 0 0 0,1 1 0 0 0,-1 0 0 0 0,1-1 0 0 0,-1 1 0 0 0,0-1 0 0 0,1 1 0 0 0,-1-1 0 0 0,1 1 0 0 0,-1-1 0 0 0,1 0 0 0 0,-1 1 0 0 0,1-1 0 0 0,0 0 0 0 0,-1 1 0 0 0,1-1 0 0 0,0 0 0 0 0,-1 1 0 0 0,1-1 0 0 0,0 0 0 0 0,0 0 0 0 0,0 1 0 0 0,0-3 0 0 0,-3-6 108 0 0,-12-5 87 0 0,-2-3-132 0 0,23 12-51 0 0,-1-1-21 0 0,-19-2-44 0 0,-32-8 2 0 0,-1 1-1 0 0,-1 3 1 0 0,0 2 0 0 0,-77-7 0 0 0,-199 12 91 0 0,227 11 139 0 0,0 4-1 0 0,0 4 1 0 0,1 4-1 0 0,1 4 1 0 0,2 5 0 0 0,-167 70-1 0 0,230-83-98 0 0,2 1 1 0 0,0 1-1 0 0,1 2 1 0 0,1 0-1 0 0,0 2 0 0 0,-27 28 1 0 0,38-32-48 0 0,1-1 0 0 0,0 2 1 0 0,2 0-1 0 0,0 0 0 0 0,0 1 1 0 0,2 0-1 0 0,0 1 0 0 0,2 0 1 0 0,0 1-1 0 0,-8 30 1 0 0,9-21-1 0 0,1 0 0 0 0,2 0 1 0 0,1 1-1 0 0,1-1 1 0 0,1 1-1 0 0,6 46 1 0 0,7 7 132 0 0,43 150 1 0 0,-49-215-155 0 0,-1 0 0 0 0,2-1 1 0 0,1 0-1 0 0,0-1 0 0 0,1 0 1 0 0,0 0-1 0 0,2 0 0 0 0,0-2 1 0 0,0 1-1 0 0,1-1 0 0 0,1-1 1 0 0,0 0-1 0 0,1-1 0 0 0,1 0 1 0 0,0-2-1 0 0,0 1 0 0 0,1-2 1 0 0,0 0-1 0 0,1-1 0 0 0,23 8 1 0 0,12 1 24 0 0,1-3 1 0 0,1-2 0 0 0,59 6 0 0 0,165 0 16 0 0,123-34 29 0 0,-295 8-56 0 0,307-43 76 0 0,-373 42-153 0 0,-1-2 0 0 0,0-1 0 0 0,0-2 0 0 0,-1-2 0 0 0,-1-1 0 0 0,-1-2 0 0 0,0-1 0 0 0,34-27 0 0 0,-49 32 1 0 0,-1-2-1 0 0,0 0 1 0 0,-1-2 0 0 0,-1 0 0 0 0,-1-1 0 0 0,-1 0-1 0 0,-1-2 1 0 0,0 0 0 0 0,-2 0 0 0 0,0-1 0 0 0,-2-1 0 0 0,-1 0-1 0 0,12-40 1 0 0,-14 31-9 0 0,-2 0 0 0 0,-2 0 0 0 0,-1 0 0 0 0,-1-1 0 0 0,-2 0 0 0 0,-1 1 0 0 0,-8-47 0 0 0,1 40 33 0 0,-1 1-1 0 0,-1-1 0 0 0,-3 2 1 0 0,-1 0-1 0 0,-34-64 0 0 0,34 79 14 0 0,-2 0 0 0 0,0 1 1 0 0,-1 1-1 0 0,-1 0 0 0 0,-1 2 0 0 0,-1 0 0 0 0,-1 1 0 0 0,0 1 0 0 0,-1 1 0 0 0,-1 1 1 0 0,0 1-1 0 0,-48-21 0 0 0,50 27-56 0 0,-2 0-1 0 0,1 2 1 0 0,-1 0 0 0 0,0 2 0 0 0,-24-3 0 0 0,-120 1-552 0 0,105 8 144 0 0,0 3 1 0 0,0 3-1 0 0,1 2 0 0 0,-78 24 1 0 0,79-15-227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1:59.332"/>
    </inkml:context>
    <inkml:brush xml:id="br0">
      <inkml:brushProperty name="width" value="0.1" units="cm"/>
      <inkml:brushProperty name="height" value="0.1" units="cm"/>
      <inkml:brushProperty name="color" value="#F6630D"/>
    </inkml:brush>
  </inkml:definitions>
  <inkml:trace contextRef="#ctx0" brushRef="#br0">477 178 7905 0 0,'-1'0'1'0'0,"-1"-1"-1"0"0,0 1 1 0 0,1-1 0 0 0,-1 0 0 0 0,1 0 0 0 0,0 0 0 0 0,-1 0 0 0 0,1 0 0 0 0,0 0-1 0 0,-1 0 1 0 0,1-1 0 0 0,0 1 0 0 0,0 0 0 0 0,0 0 0 0 0,0-1 0 0 0,0 1 0 0 0,0-1-1 0 0,0 1 1 0 0,1-1 0 0 0,-1 0 0 0 0,1 1 0 0 0,-1-1 0 0 0,1 1 0 0 0,-1-1 0 0 0,1 0-1 0 0,0 0 1 0 0,0 1 0 0 0,0-4 0 0 0,0 4 66 0 0,0 0 0 0 0,0-1 0 0 0,0 1 0 0 0,0 0 0 0 0,1 0 0 0 0,-1-1 0 0 0,0 1 0 0 0,1 0 0 0 0,-1 0 0 0 0,1 0 0 0 0,-1 0 0 0 0,1-1 0 0 0,-1 1 0 0 0,1 0 0 0 0,0 0 0 0 0,0 0 0 0 0,0 0 0 0 0,-1 1 0 0 0,1-1 0 0 0,0 0 0 0 0,0 0 0 0 0,0 0 0 0 0,0 1 0 0 0,0-1 0 0 0,0 0 0 0 0,1 1 0 0 0,-1-1 0 0 0,0 1 0 0 0,0-1 0 0 0,0 1 0 0 0,0 0 0 0 0,1 0 0 0 0,-1-1 0 0 0,0 1 0 0 0,0 0 0 0 0,1 0 0 0 0,-1 0 0 0 0,0 0 0 0 0,3 1 0 0 0,-4-1-29 0 0,0 0-1 0 0,1 0 1 0 0,-1 0-1 0 0,0 0 1 0 0,0 0-1 0 0,1 0 1 0 0,-1 0-1 0 0,0 0 1 0 0,1 1-1 0 0,-1-1 1 0 0,0 0-1 0 0,0 0 1 0 0,1 0 0 0 0,-1 0-1 0 0,0 1 1 0 0,0-1-1 0 0,0 0 1 0 0,1 0-1 0 0,-1 0 1 0 0,0 1-1 0 0,0-1 1 0 0,0 0-1 0 0,0 0 1 0 0,1 1-1 0 0,-1-1 1 0 0,0 0-1 0 0,0 1 1 0 0,0-1-1 0 0,0 0 1 0 0,0 0-1 0 0,0 1 1 0 0,0-1-1 0 0,0 0 1 0 0,0 1-1 0 0,0-1 1 0 0,0 0-1 0 0,0 0 1 0 0,0 1-1 0 0,0-1 1 0 0,0 0-1 0 0,0 1 1 0 0,0-1-1 0 0,0 0 1 0 0,0 0-1 0 0,-1 1 1 0 0,1-1-1 0 0,0 0 1 0 0,0 0 0 0 0,0 1-1 0 0,0-1 1 0 0,-1 0-1 0 0,1 0 1 0 0,0 1-1 0 0,0-1 1 0 0,-1 0-1 0 0,-11 14 426 0 0,-77 47-79 0 0,48-34-332 0 0,-60 51 0 0 0,77-56 34 0 0,2 1-1 0 0,0 1 1 0 0,1 1 0 0 0,2 1-1 0 0,1 1 1 0 0,0 1 0 0 0,3 0-1 0 0,0 1 1 0 0,2 1 0 0 0,0 0 0 0 0,3 0-1 0 0,0 2 1 0 0,2-1 0 0 0,-8 65-1 0 0,16-85-50 0 0,-1 1-1 0 0,1-1 0 0 0,1 0 0 0 0,0 1 0 0 0,0-1 0 0 0,2 0 0 0 0,-1 0 1 0 0,1 0-1 0 0,1 0 0 0 0,0 0 0 0 0,0-1 0 0 0,1 1 0 0 0,0-1 0 0 0,1 0 1 0 0,0-1-1 0 0,1 0 0 0 0,0 0 0 0 0,0 0 0 0 0,1-1 0 0 0,0 0 1 0 0,0 0-1 0 0,1-1 0 0 0,0 0 0 0 0,1 0 0 0 0,-1-1 0 0 0,1-1 0 0 0,0 1 1 0 0,1-2-1 0 0,-1 1 0 0 0,1-2 0 0 0,15 5 0 0 0,7-2-11 0 0,0-1-1 0 0,0-1 0 0 0,1-2 1 0 0,-1-2-1 0 0,1 0 1 0 0,48-9-1 0 0,-18-1-20 0 0,-1-4 0 0 0,85-29 0 0 0,-119 33-6 0 0,-1-1 0 0 0,0-2-1 0 0,-1 0 1 0 0,0-2-1 0 0,-1-1 1 0 0,44-35 0 0 0,-57 40 0 0 0,-1-1 1 0 0,-1 0-1 0 0,0 0 1 0 0,0-1-1 0 0,-1-1 1 0 0,-1 1-1 0 0,0-2 1 0 0,-1 1 0 0 0,0-1-1 0 0,-2 0 1 0 0,1-1-1 0 0,-2 0 1 0 0,0 0-1 0 0,2-17 1 0 0,-3 4-7 0 0,-1 0 1 0 0,-1-1-1 0 0,-2 1 0 0 0,-1 0 1 0 0,-1 0-1 0 0,-1 0 0 0 0,-2 0 1 0 0,-1 1-1 0 0,-10-29 1 0 0,8 35 3 0 0,0 0 1 0 0,-2 0-1 0 0,0 1 1 0 0,-1 0-1 0 0,-2 1 1 0 0,0 0-1 0 0,-1 1 1 0 0,0 1-1 0 0,-2 0 1 0 0,0 1-1 0 0,-31-25 1 0 0,35 34-3 0 0,0 0 1 0 0,0 0-1 0 0,-1 1 1 0 0,0 1-1 0 0,-1 0 0 0 0,1 0 1 0 0,-1 2-1 0 0,0 0 1 0 0,0 0-1 0 0,-1 1 1 0 0,1 1-1 0 0,-1 1 0 0 0,1 0 1 0 0,-1 1-1 0 0,1 0 1 0 0,-26 4-1 0 0,17 0-129 0 0,1 1 0 0 0,0 2 0 0 0,1 0 0 0 0,-1 1 0 0 0,1 1 0 0 0,1 1 0 0 0,0 0 0 0 0,0 2 0 0 0,1 0 0 0 0,-19 17 0 0 0,-54 54-1877 0 0,80-70 1286 0 0,0 0 0 0 0,1 1 0 0 0,1 1 0 0 0,-17 29 0 0 0,15-17-552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1:59.919"/>
    </inkml:context>
    <inkml:brush xml:id="br0">
      <inkml:brushProperty name="width" value="0.1" units="cm"/>
      <inkml:brushProperty name="height" value="0.1" units="cm"/>
      <inkml:brushProperty name="color" value="#F6630D"/>
    </inkml:brush>
  </inkml:definitions>
  <inkml:trace contextRef="#ctx0" brushRef="#br0">185 113 7905 0 0,'0'0'12'0'0,"-1"1"1"0"0,0 0-1 0 0,0 0 1 0 0,0 0-1 0 0,0-1 0 0 0,0 1 1 0 0,0 0-1 0 0,-1-1 1 0 0,1 1-1 0 0,0-1 1 0 0,0 1-1 0 0,0-1 1 0 0,-2 1-1 0 0,2-1 4 0 0,0 0 0 0 0,0 0 0 0 0,0 0 0 0 0,0 1 0 0 0,1-1 0 0 0,-1 0 0 0 0,0 1 0 0 0,0-1 0 0 0,1 0 0 0 0,-1 1 0 0 0,0-1 0 0 0,0 1 0 0 0,1-1 0 0 0,-1 1 0 0 0,1 0 0 0 0,-1-1 0 0 0,0 1 0 0 0,1 0 0 0 0,-1-1 0 0 0,1 1 0 0 0,0 0 0 0 0,-1-1 0 0 0,1 1 0 0 0,-1 1 0 0 0,-2 7 87 0 0,0-1 0 0 0,0 1 0 0 0,1 0 0 0 0,0 0 0 0 0,0 0 0 0 0,0 16 0 0 0,4 59 195 0 0,0-29-74 0 0,-3 42 165 0 0,-18 142 1 0 0,14-203-354 0 0,-25 129 200 0 0,25-146-207 0 0,-1 1 1 0 0,-1-2-1 0 0,0 1 0 0 0,-1-1 0 0 0,-1 0 0 0 0,-15 22 0 0 0,18-33-25 0 0,5-6 4 0 0,0-1-1 0 0,0 1 0 0 0,0 0 0 0 0,0 1 1 0 0,0-1-1 0 0,0 0 0 0 0,1 0 0 0 0,-1 0 1 0 0,0 0-1 0 0,1 1 0 0 0,-1-1 1 0 0,1 0-1 0 0,-1 2 0 0 0,19-6 429 0 0,165-52 126 0 0,225-28-508 0 0,-15 3 94 0 0,-369 74-79 0 0,1-1-1 0 0,42-19 0 0 0,-66 25-39 0 0,0 1-1 0 0,0-1 0 0 0,0 0 0 0 0,1 1 0 0 0,-1-1 0 0 0,0 0 0 0 0,0 0 0 0 0,0 0 0 0 0,0 0 1 0 0,0 0-1 0 0,0 0 0 0 0,0 0 0 0 0,-1 0 0 0 0,1 0 0 0 0,0-1 0 0 0,-1 1 0 0 0,1 0 0 0 0,-1 0 1 0 0,1-1-1 0 0,-1 1 0 0 0,1 0 0 0 0,-1-1 0 0 0,0-1 0 0 0,0 0 8 0 0,0 0 0 0 0,0 0-1 0 0,-1 1 1 0 0,1-1 0 0 0,-1 0 0 0 0,0 1-1 0 0,0-1 1 0 0,0 1 0 0 0,0-1 0 0 0,-1 1-1 0 0,-1-4 1 0 0,-4-4 14 0 0,-1 0 0 0 0,0 1 0 0 0,0-1-1 0 0,-11-7 1 0 0,-134-105-26 0 0,135 108-26 0 0,-1-2 0 0 0,2 0 0 0 0,1-1 0 0 0,0 0 0 0 0,1-2 1 0 0,0 1-1 0 0,2-2 0 0 0,0 0 0 0 0,-10-24 0 0 0,8 13 6 0 0,2 0 0 0 0,2-1 0 0 0,1-1 0 0 0,1 0 1 0 0,-8-59-1 0 0,15 80 7 0 0,1 0 0 0 0,0 0 0 0 0,1 0 0 0 0,0 0 0 0 0,0 0 0 0 0,2 0 0 0 0,2-14 0 0 0,-3 26-21 0 0,-1 0 0 0 0,1 0 0 0 0,-1-1 0 0 0,0 1 0 0 0,1 0-1 0 0,-1 0 1 0 0,1 0 0 0 0,-1 0 0 0 0,1 0 0 0 0,-1-1 0 0 0,1 1 0 0 0,-1 0 0 0 0,1 0-1 0 0,0 0 1 0 0,-1 1 0 0 0,1-1 0 0 0,-1 0 0 0 0,1 0 0 0 0,-1 0 0 0 0,0 0-1 0 0,1 0 1 0 0,-1 1 0 0 0,1-1 0 0 0,-1 0 0 0 0,1 0 0 0 0,-1 1 0 0 0,1-1 0 0 0,-1 0-1 0 0,0 1 1 0 0,1 0 0 0 0,23 13-1385 0 0,-18-9 393 0 0,3-1-25 0 0,1 1-129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0.304"/>
    </inkml:context>
    <inkml:brush xml:id="br0">
      <inkml:brushProperty name="width" value="0.1" units="cm"/>
      <inkml:brushProperty name="height" value="0.1" units="cm"/>
      <inkml:brushProperty name="color" value="#F6630D"/>
    </inkml:brush>
  </inkml:definitions>
  <inkml:trace contextRef="#ctx0" brushRef="#br0">46 131 9977 0 0,'-6'-1'194'0'0,"0"1"0"0"0,0-1-1 0 0,0 0 1 0 0,0 0 0 0 0,-10-4 0 0 0,33 0 825 0 0,969-37 2156 0 0,-701 35-2373 0 0,393 9-12 0 0,-260 2-385 0 0,-384-4-350 0 0,9 1 156 0 0,69-8 0 0 0,-138-5-317 0 0,-38-8-2284 0 0,-37-8-3769 0 0,80 20 4771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0.631"/>
    </inkml:context>
    <inkml:brush xml:id="br0">
      <inkml:brushProperty name="width" value="0.1" units="cm"/>
      <inkml:brushProperty name="height" value="0.1" units="cm"/>
      <inkml:brushProperty name="color" value="#F6630D"/>
    </inkml:brush>
  </inkml:definitions>
  <inkml:trace contextRef="#ctx0" brushRef="#br0">22 9 8793 0 0,'-8'-3'169'0'0,"13"0"670"0"0,19 0 1158 0 0,-18 5-1759 0 0,-1-1 0 0 0,1 1 0 0 0,-1 0 0 0 0,1 0 0 0 0,6 4 0 0 0,23 9 655 0 0,23 0 183 0 0,88 29 725 0 0,-131-38-1698 0 0,-1 0 0 0 0,0 1 1 0 0,-1 0-1 0 0,1 1 1 0 0,-1 1-1 0 0,-1 0 1 0 0,19 17-1 0 0,-28-23-97 0 0,-1-1 0 0 0,1 1 0 0 0,-1 0-1 0 0,1 0 1 0 0,-1 0 0 0 0,0 1 0 0 0,0-1 0 0 0,0 0 0 0 0,0 1 0 0 0,-1-1-1 0 0,0 1 1 0 0,0 0 0 0 0,0-1 0 0 0,0 1 0 0 0,0 0 0 0 0,0 0 0 0 0,-1-1-1 0 0,0 1 1 0 0,0 0 0 0 0,0 0 0 0 0,0 0 0 0 0,-1 0 0 0 0,0-1 0 0 0,1 1-1 0 0,-1 0 1 0 0,0 0 0 0 0,-1-1 0 0 0,1 1 0 0 0,-1-1 0 0 0,0 1 0 0 0,1-1-1 0 0,-5 5 1 0 0,-1 1-22 0 0,-1 0-1 0 0,1 0 0 0 0,-2-1 1 0 0,1 0-1 0 0,-1 0 0 0 0,-1-1 1 0 0,1-1-1 0 0,-1 1 0 0 0,-18 7 1 0 0,-6 4-612 0 0,-2-3 1 0 0,0-1-1 0 0,-51 13 1 0 0,-23-1-2199 0 0,58-16 1077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1.128"/>
    </inkml:context>
    <inkml:brush xml:id="br0">
      <inkml:brushProperty name="width" value="0.1" units="cm"/>
      <inkml:brushProperty name="height" value="0.1" units="cm"/>
      <inkml:brushProperty name="color" value="#F6630D"/>
    </inkml:brush>
  </inkml:definitions>
  <inkml:trace contextRef="#ctx0" brushRef="#br0">1 171 8037 0 0,'5'-12'207'0'0,"0"-1"0"0"0,1 1 0 0 0,0 0 0 0 0,1 1 0 0 0,1 0 0 0 0,15-19 0 0 0,-16 23 15 0 0,-1 0 0 0 0,1 0 0 0 0,0 1 0 0 0,0 0 0 0 0,1 0 0 0 0,0 1 0 0 0,0 0 0 0 0,0 0 0 0 0,0 1 0 0 0,13-4 0 0 0,-19 7-180 0 0,0 0-1 0 0,0 1 0 0 0,0-1 0 0 0,0 1 0 0 0,-1-1 0 0 0,1 1 0 0 0,0 0 0 0 0,0 0 0 0 0,0 0 0 0 0,0 0 0 0 0,0 0 0 0 0,0 1 0 0 0,0-1 0 0 0,0 0 1 0 0,-1 1-1 0 0,1 0 0 0 0,0-1 0 0 0,0 1 0 0 0,-1 0 0 0 0,1 0 0 0 0,0 0 0 0 0,-1 0 0 0 0,3 2 0 0 0,-1 0 51 0 0,0 0 0 0 0,-1 1 0 0 0,1 0 0 0 0,-1 0 0 0 0,0-1 0 0 0,0 1 0 0 0,0 1 1 0 0,-1-1-1 0 0,2 5 0 0 0,5 21 390 0 0,-1 0 0 0 0,-1 1 0 0 0,3 56 1 0 0,-9 96 406 0 0,-1-122-654 0 0,1 394 832 0 0,-2 155-24 0 0,-56 97-566 0 0,31-435-468 0 0,23-236-9 0 0,1 0-1 0 0,2-1 1 0 0,1 1-1 0 0,8 51 1 0 0,-8-83 0 0 0,1 0 1 0 0,0-1-1 0 0,1 1 1 0 0,-1 0 0 0 0,1-1-1 0 0,-1 1 1 0 0,1-1-1 0 0,0 1 1 0 0,0-1-1 0 0,0 0 1 0 0,1 0-1 0 0,-1 0 1 0 0,1 0-1 0 0,0 0 1 0 0,0-1 0 0 0,0 1-1 0 0,0-1 1 0 0,0 0-1 0 0,0 0 1 0 0,1 0-1 0 0,-1 0 1 0 0,1-1-1 0 0,-1 1 1 0 0,1-1 0 0 0,0 0-1 0 0,-1 0 1 0 0,8 1-1 0 0,7 0 5 0 0,-1-1 0 0 0,1 0 0 0 0,0-2 0 0 0,30-4 0 0 0,-33 4-1 0 0,318-49 28 0 0,-93 11-39 0 0,957-44 194 0 0,2 104 1540 0 0,-1148-19-1625 0 0,520 14 1077 0 0,0-25-470 0 0,-533 7-684 0 0,65-5 46 0 0,-88 5-69 0 0,1 0 0 0 0,-1-2 0 0 0,0 1-1 0 0,18-9 1 0 0,-30 12-7 0 0,0-1-1 0 0,-1-1 0 0 0,1 1 0 0 0,-1 0 1 0 0,1-1-1 0 0,-1 1 0 0 0,0-1 1 0 0,1 0-1 0 0,-1 1 0 0 0,0-1 1 0 0,0 0-1 0 0,0-1 0 0 0,1-1 1 0 0,-2 2-12 0 0,-1 1 1 0 0,0 0 0 0 0,1 0-1 0 0,-1 0 1 0 0,0-1 0 0 0,0 1-1 0 0,0 0 1 0 0,0 0-1 0 0,0-1 1 0 0,0 1 0 0 0,0 0-1 0 0,0 0 1 0 0,-1-1 0 0 0,1 1-1 0 0,0 0 1 0 0,-1 0 0 0 0,1 0-1 0 0,-1-1 1 0 0,1 1-1 0 0,-1 0 1 0 0,0 0 0 0 0,1 0-1 0 0,-1 0 1 0 0,0 0 0 0 0,0 0-1 0 0,0 0 1 0 0,0 0-1 0 0,-2-1 1 0 0,-22-23-1094 0 0,-1 1 0 0 0,-1 1 0 0 0,-2 1 0 0 0,-46-27 0 0 0,5 12-1058 0 0,-3-4-231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1.716"/>
    </inkml:context>
    <inkml:brush xml:id="br0">
      <inkml:brushProperty name="width" value="0.1" units="cm"/>
      <inkml:brushProperty name="height" value="0.1" units="cm"/>
      <inkml:brushProperty name="color" value="#F6630D"/>
    </inkml:brush>
  </inkml:definitions>
  <inkml:trace contextRef="#ctx0" brushRef="#br0">281 235 6157 0 0,'-98'-26'254'0'0,"53"13"593"0"0,-63-10 0 0 0,79 25 2040 0 0,332-23-1154 0 0,-178 8-1583 0 0,1619-116 906 0 0,-625 117-239 0 0,-1 73 864 0 0,-1001-50-1419 0 0,119 5 923 0 0,-257-16-828 0 0,0 0 0 0 0,0 2 1 0 0,-34 7-1 0 0,46-7-327 0 0,0 1 1 0 0,-1 1-1 0 0,1-1 1 0 0,1 1-1 0 0,-1 1 0 0 0,1-1 1 0 0,-1 1-1 0 0,1 1 1 0 0,1 0-1 0 0,-1 0 0 0 0,-8 9 1 0 0,3 1-2 0 0,1-1 1 0 0,1 2-1 0 0,0 0 1 0 0,1 0-1 0 0,1 1 1 0 0,1 0 0 0 0,0 0-1 0 0,-5 22 1 0 0,-4 20 118 0 0,-10 78 0 0 0,-11 250 1097 0 0,31 4 68 0 0,0-20-642 0 0,-8 408 686 0 0,15-446-4855 0 0,0-323 1442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6.702"/>
    </inkml:context>
    <inkml:brush xml:id="br0">
      <inkml:brushProperty name="width" value="0.1" units="cm"/>
      <inkml:brushProperty name="height" value="0.1" units="cm"/>
      <inkml:brushProperty name="color" value="#F6630D"/>
    </inkml:brush>
  </inkml:definitions>
  <inkml:trace contextRef="#ctx0" brushRef="#br0">110 97 7969 0 0,'-5'0'142'0'0,"0"1"0"0"0,0-2 0 0 0,0 1 0 0 0,0-1 0 0 0,0 1 0 0 0,0-1 0 0 0,0-1 0 0 0,0 1 1 0 0,0-1-1 0 0,1 0 0 0 0,-1 0 0 0 0,0 0 0 0 0,1-1 0 0 0,0 1 0 0 0,-1-1 0 0 0,-4-4 0 0 0,10 7-126 0 0,-1 0 0 0 0,0 0-1 0 0,0 0 1 0 0,0 0 0 0 0,0 0 0 0 0,1 0-1 0 0,-1 0 1 0 0,0 0 0 0 0,0 0-1 0 0,0 0 1 0 0,0 0 0 0 0,1-1 0 0 0,-1 1-1 0 0,0 0 1 0 0,0 0 0 0 0,0 0 0 0 0,0 0-1 0 0,0 0 1 0 0,0 0 0 0 0,1 0-1 0 0,-1 0 1 0 0,0 0 0 0 0,0-1 0 0 0,0 1-1 0 0,0 0 1 0 0,0 0 0 0 0,0 0-1 0 0,0 0 1 0 0,0 0 0 0 0,0-1 0 0 0,0 1-1 0 0,0 0 1 0 0,1 0 0 0 0,-1 0-1 0 0,0 0 1 0 0,0-1 0 0 0,0 1 0 0 0,0 0-1 0 0,0 0 1 0 0,0 0 0 0 0,0 0 0 0 0,0 0-1 0 0,0-1 1 0 0,-1 1 0 0 0,1 0-1 0 0,0 0 1 0 0,0 0 0 0 0,0 0 0 0 0,0 0-1 0 0,0-1 1 0 0,0 1 0 0 0,0 0-1 0 0,0 0 1 0 0,0 0 0 0 0,0 0 0 0 0,0 0-1 0 0,-1-1 1 0 0,1 1 0 0 0,1 0-4 0 0,0 1-1 0 0,-1-1 1 0 0,1 0 0 0 0,0 1 0 0 0,-1-1 0 0 0,1 1 0 0 0,-1-1-1 0 0,1 0 1 0 0,0 1 0 0 0,-1-1 0 0 0,1 1 0 0 0,-1 0 0 0 0,1-1-1 0 0,-1 1 1 0 0,1-1 0 0 0,-1 1 0 0 0,0 0 0 0 0,1-1 0 0 0,-1 1 0 0 0,0 0-1 0 0,0-1 1 0 0,1 1 0 0 0,-1 0 0 0 0,0 0 0 0 0,0 12-18 0 0,0 1 1 0 0,-1-1-1 0 0,0 0 1 0 0,-1-1-1 0 0,-8 26 1 0 0,1 5 24 0 0,3-17 2 0 0,-3 26 39 0 0,9-48-53 0 0,0 0 1 0 0,-1 1-1 0 0,2-1 1 0 0,-1 0-1 0 0,0 0 1 0 0,1 0-1 0 0,0 0 1 0 0,0 1-1 0 0,0-1 1 0 0,2 4-1 0 0,-2-7-7 0 0,0 0 0 0 0,0 0 0 0 0,0 0 0 0 0,0 0 0 0 0,0 0 0 0 0,0-1 0 0 0,0 1 0 0 0,0 0 0 0 0,0 0 0 0 0,0-1 0 0 0,0 1 0 0 0,0 0 1 0 0,1-1-1 0 0,-1 1 0 0 0,0-1 0 0 0,1 0 0 0 0,-1 1 0 0 0,0-1 0 0 0,0 0 0 0 0,1 0 0 0 0,-1 0 0 0 0,0 0 0 0 0,1 0 0 0 0,-1 0 0 0 0,0 0 0 0 0,1 0 0 0 0,-1-1 0 0 0,0 1 0 0 0,1 0 0 0 0,-1-1 0 0 0,2 0 0 0 0,6-2-39 0 0,-1-1-1 0 0,0 1 1 0 0,10-7-1 0 0,-7 3-47 0 0,0-1 0 0 0,-1 0 0 0 0,0-1 0 0 0,-1 0 0 0 0,0 0 0 0 0,0-1 0 0 0,-1 0 0 0 0,0 0 0 0 0,11-22 0 0 0,-13 22 63 0 0,-1 0-1 0 0,0 0 1 0 0,-1 0-1 0 0,-1-1 1 0 0,1 1-1 0 0,-1-1 1 0 0,-1 0-1 0 0,0 0 1 0 0,-1 0-1 0 0,0 0 1 0 0,-1-22-1 0 0,-1 29 35 0 0,1 0-1 0 0,-1 0 0 0 0,0-1 1 0 0,0 1-1 0 0,0 0 0 0 0,-1 0 0 0 0,1 0 1 0 0,-1 0-1 0 0,0 0 0 0 0,0 1 1 0 0,0-1-1 0 0,-1 0 0 0 0,1 1 1 0 0,-1 0-1 0 0,-3-4 0 0 0,3 5-4 0 0,1 1 0 0 0,0-1 0 0 0,-1 1 1 0 0,1 0-1 0 0,-1 0 0 0 0,1 0 0 0 0,-1 0 0 0 0,0 0 0 0 0,1 0 0 0 0,-1 1 0 0 0,0-1 1 0 0,0 1-1 0 0,1 0 0 0 0,-1 0 0 0 0,0 0 0 0 0,0 0 0 0 0,1 0 0 0 0,-1 1 0 0 0,0-1 0 0 0,1 1 1 0 0,-1 0-1 0 0,0-1 0 0 0,1 1 0 0 0,-4 2 0 0 0,-5 3-127 0 0,0 0 0 0 0,0 1-1 0 0,1 0 1 0 0,0 1 0 0 0,0 0 0 0 0,1 0 0 0 0,-16 20 0 0 0,24-28 82 0 0,1 0 1 0 0,-1 0 0 0 0,1 1 0 0 0,0-1-1 0 0,-1 0 1 0 0,1 1 0 0 0,0-1 0 0 0,-1 0 0 0 0,1 1-1 0 0,0-1 1 0 0,0 0 0 0 0,-1 1 0 0 0,1-1-1 0 0,0 1 1 0 0,0-1 0 0 0,0 1 0 0 0,0-1 0 0 0,-1 0-1 0 0,1 1 1 0 0,0-1 0 0 0,0 1 0 0 0,0-1-1 0 0,0 1 1 0 0,0-1 0 0 0,0 1 0 0 0,0-1 0 0 0,0 1-1 0 0,0-1 1 0 0,1 0 0 0 0,-1 1 0 0 0,0-1-1 0 0,0 1 1 0 0,0-1 0 0 0,0 1 0 0 0,1-1 0 0 0,-1 0-1 0 0,0 1 1 0 0,0-1 0 0 0,1 0 0 0 0,-1 1-1 0 0,0-1 1 0 0,1 0 0 0 0,-1 1 0 0 0,0-1 0 0 0,1 0-1 0 0,-1 1 1 0 0,0-1 0 0 0,1 0 0 0 0,-1 0-1 0 0,1 0 1 0 0,-1 1 0 0 0,1-1 0 0 0,-1 0 0 0 0,0 0-1 0 0,1 0 1 0 0,-1 0 0 0 0,2 0 0 0 0,4 2-705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2.657"/>
    </inkml:context>
    <inkml:brush xml:id="br0">
      <inkml:brushProperty name="width" value="0.1" units="cm"/>
      <inkml:brushProperty name="height" value="0.1" units="cm"/>
      <inkml:brushProperty name="color" value="#F6630D"/>
    </inkml:brush>
  </inkml:definitions>
  <inkml:trace contextRef="#ctx0" brushRef="#br0">710 46 7453 0 0,'1'0'13'0'0,"0"1"1"0"0,0-1-1 0 0,0 0 1 0 0,0 0-1 0 0,0 0 1 0 0,0-1-1 0 0,0 1 1 0 0,1 0-1 0 0,-1 0 1 0 0,0 0-1 0 0,0-1 1 0 0,0 1-1 0 0,0-1 1 0 0,0 1-1 0 0,0-1 1 0 0,0 1-1 0 0,0-1 1 0 0,0 0-1 0 0,23-17 435 0 0,-8 9 2925 0 0,-19 18-1007 0 0,3-3-2038 0 0,-3-1-84 0 0,-20 21 1249 0 0,-47 51-1483 0 0,59-64-25 0 0,-2-2 0 0 0,-18 16-1 0 0,-4 2 10 0 0,-219 187 12 0 0,207-174 3 0 0,-188 180-14 0 0,229-216 8 0 0,-1 1 0 0 0,2 0 0 0 0,-1 0 0 0 0,1 1 0 0 0,-6 11 0 0 0,10-17 0 0 0,0-1 0 0 0,1 1 0 0 0,-1-1 0 0 0,1 1 0 0 0,-1 0 0 0 0,1-1 0 0 0,0 1-1 0 0,-1-1 1 0 0,1 1 0 0 0,0 0 0 0 0,0-1 0 0 0,0 1 0 0 0,0-1 0 0 0,1 1 0 0 0,-1 0 0 0 0,0-1 0 0 0,1 1 0 0 0,-1-1 0 0 0,1 1 0 0 0,-1-1 0 0 0,1 1 0 0 0,0-1 0 0 0,0 1-1 0 0,0-1 1 0 0,0 0 0 0 0,0 0 0 0 0,0 1 0 0 0,0-1 0 0 0,0 0 0 0 0,0 0 0 0 0,0 0 0 0 0,1 0 0 0 0,-1 0 0 0 0,0 0 0 0 0,1 0 0 0 0,-1-1 0 0 0,1 1 0 0 0,1 0-1 0 0,5 3 5 0 0,0-2 0 0 0,0 1 1 0 0,0-1-1 0 0,0 0 0 0 0,0-1 0 0 0,1 0 0 0 0,-1 0 0 0 0,9-1 0 0 0,72-5 58 0 0,-69 2-62 0 0,145-14-5 0 0,346-22-12 0 0,454 66 56 0 0,181-3-40 0 0,-671-44-22 0 0,-366 15-14 0 0,-105 5 49 0 0,-9 1 0 0 0,-20 2 18 0 0,-40 1 56 0 0,2-2 10 0 0,39 0-54 0 0,-1-1 0 0 0,-45-5 1 0 0,74-4-46 0 0,2 1 0 0 0,-1 0 1 0 0,1 0-1 0 0,8-7 1 0 0,14-15-61 0 0,-1-1 1 0 0,-1-1 0 0 0,-1-1-1 0 0,-2-1 1 0 0,36-69-1 0 0,-27 41-90 0 0,2 1 0 0 0,70-93 0 0 0,-84 128 162 0 0,2 2 0 0 0,0-1 1 0 0,1 2-1 0 0,1 1 0 0 0,1 2 0 0 0,1 0 1 0 0,52-29-1 0 0,-61 37 121 0 0,-15 7 50 0 0,-12 3-85 0 0,3 3-113 0 0,4-2-164 0 0,0 1 1 0 0,1-1-1 0 0,-1 0 0 0 0,1 0 1 0 0,-1 0-1 0 0,0 0 0 0 0,1 0 1 0 0,-5-2-1 0 0,-6 2-1048 0 0,1 0-319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3.884"/>
    </inkml:context>
    <inkml:brush xml:id="br0">
      <inkml:brushProperty name="width" value="0.1" units="cm"/>
      <inkml:brushProperty name="height" value="0.1" units="cm"/>
      <inkml:brushProperty name="color" value="#F6630D"/>
    </inkml:brush>
  </inkml:definitions>
  <inkml:trace contextRef="#ctx0" brushRef="#br0">0 201 8229 0 0,'0'-1'56'0'0,"0"1"0"0"0,0-1 0 0 0,1 0 0 0 0,-1 1 0 0 0,0-1 0 0 0,0 1 0 0 0,1-1 0 0 0,-1 1 0 0 0,0-1 0 0 0,0 1 0 0 0,1-1 0 0 0,-1 1 0 0 0,1-1 0 0 0,-1 1 0 0 0,0-1 0 0 0,1 1 0 0 0,-1 0 0 0 0,1-1 0 0 0,-1 1 0 0 0,1 0 0 0 0,-1-1 0 0 0,1 1 0 0 0,-1 0 0 0 0,1 0 0 0 0,0 0 0 0 0,-1-1 0 0 0,1 1 0 0 0,0 0 0 0 0,4-1-12 0 0,11 1 1306 0 0,-15 0-1322 0 0,-1-1 0 0 0,0 1 0 0 0,0 0 0 0 0,1 0-1 0 0,-1 0 1 0 0,0 0 0 0 0,1 1 0 0 0,-1-1 0 0 0,0 0 0 0 0,1 0 0 0 0,-1 0 0 0 0,0 0 0 0 0,0 0 0 0 0,1 0 0 0 0,-1 0 0 0 0,0 0 0 0 0,1 1 0 0 0,-1-1 0 0 0,0 0 0 0 0,0 0 0 0 0,1 0 0 0 0,-1 1 0 0 0,0-1 0 0 0,0 0 0 0 0,0 0 0 0 0,1 1-1 0 0,-1-1 1 0 0,0 0 0 0 0,0 0 0 0 0,0 1 0 0 0,0-1 0 0 0,0 0 0 0 0,1 1 0 0 0,-1-1 0 0 0,4 63 35 0 0,3-1 0 0 0,28 117 0 0 0,-31-147-56 0 0,-4-31-6 0 0,0 1 0 0 0,0 0 0 0 0,1-1 0 0 0,-1 1 1 0 0,-1 0-1 0 0,1-1 0 0 0,0 1 0 0 0,0-1 0 0 0,0 1 0 0 0,-1 0 0 0 0,1-1 0 0 0,-1 1 0 0 0,1-1 0 0 0,-1 1 1 0 0,0-1-1 0 0,-1 2 0 0 0,2-3 0 0 0,-1 0-1 0 0,1 0 1 0 0,-1-1 0 0 0,1 1 0 0 0,-1 0 0 0 0,1-1 0 0 0,-1 1-1 0 0,1-1 1 0 0,0 1 0 0 0,-1 0 0 0 0,1-1 0 0 0,0 1 0 0 0,-1-1-1 0 0,1 1 1 0 0,0-1 0 0 0,0 1 0 0 0,-1-1 0 0 0,1 1 0 0 0,0-1-1 0 0,0 0 1 0 0,0 1 0 0 0,0-1 0 0 0,0 1 0 0 0,0-1 0 0 0,0 1-1 0 0,0-1 1 0 0,0 1 0 0 0,0-1 0 0 0,0 0 0 0 0,0 0 0 0 0,-2-22 11 0 0,5-28-20 0 0,3 1-1 0 0,20-89 0 0 0,-17 96-5 0 0,-6 28 15 0 0,38-148 184 0 0,-40 160-180 0 0,0-1-1 0 0,0 1 0 0 0,1 0 0 0 0,-1 0 0 0 0,1 0 0 0 0,0 0 0 0 0,0 1 0 0 0,0-1 0 0 0,0 0 0 0 0,0 1 0 0 0,0-1 0 0 0,1 1 0 0 0,-1 0 1 0 0,1 0-1 0 0,0 0 0 0 0,0 0 0 0 0,5-3 0 0 0,-3 4-4 0 0,0-1 0 0 0,-1 1 0 0 0,1 0 0 0 0,0 0 0 0 0,0 1 0 0 0,0-1 0 0 0,0 1 0 0 0,0 0-1 0 0,0 0 1 0 0,0 1 0 0 0,5 0 0 0 0,2 2 8 0 0,1 0-1 0 0,-1 1 0 0 0,0 1 1 0 0,0 0-1 0 0,-1 0 0 0 0,1 1 1 0 0,-1 0-1 0 0,17 14 0 0 0,-20-13 21 0 0,0 0 1 0 0,0 0-1 0 0,-1 1 0 0 0,0 0 1 0 0,-1 1-1 0 0,1 0 0 0 0,-2 0 1 0 0,1 0-1 0 0,-1 0 0 0 0,3 11 1 0 0,-6-16-22 0 0,0 0 1 0 0,-1 1 0 0 0,0-1 0 0 0,0 0 0 0 0,0 1 0 0 0,0-1 0 0 0,-1 1 0 0 0,0-1 0 0 0,0 1 0 0 0,0-1-1 0 0,-1 1 1 0 0,1-1 0 0 0,-1 1 0 0 0,0-1 0 0 0,0 0 0 0 0,0 1 0 0 0,-1-1 0 0 0,0 0 0 0 0,0 0 0 0 0,0 0-1 0 0,0 0 1 0 0,0 0 0 0 0,-1-1 0 0 0,0 1 0 0 0,0-1 0 0 0,-5 6 0 0 0,-5 2 0 0 0,0-2 0 0 0,0 1 0 0 0,-1-2 0 0 0,0 0 0 0 0,-1 0 1 0 0,0-1-1 0 0,-16 4 0 0 0,-112 29 50 0 0,117-35-38 0 0,21-4 20 0 0,7-2-19 0 0,13-4-16 0 0,24-8-24 0 0,-12 8 9 0 0,0 2 0 0 0,0 0-1 0 0,1 2 1 0 0,-1 1 0 0 0,0 1 0 0 0,1 1 0 0 0,-1 2 0 0 0,0 0-1 0 0,-1 2 1 0 0,1 1 0 0 0,35 14 0 0 0,-60-20 7 0 0,0 0 1 0 0,0 1-1 0 0,0-1 1 0 0,0 1-1 0 0,0-1 1 0 0,0 1-1 0 0,0-1 1 0 0,0 1-1 0 0,-1 0 1 0 0,1 0-1 0 0,-1 0 1 0 0,1 0-1 0 0,-1 0 1 0 0,0 0-1 0 0,0 1 1 0 0,0-1-1 0 0,0 0 1 0 0,0 0-1 0 0,0 1 1 0 0,-1-1-1 0 0,1 1 1 0 0,-1-1-1 0 0,1 1 1 0 0,-1-1-1 0 0,0 5 1 0 0,-1-5 3 0 0,1-1 1 0 0,-1 1 0 0 0,1-1 0 0 0,-1 1 0 0 0,1-1 0 0 0,-1 1 0 0 0,0-1 0 0 0,0 1-1 0 0,0-1 1 0 0,0 0 0 0 0,0 1 0 0 0,0-1 0 0 0,0 0 0 0 0,0 0 0 0 0,-1 0 0 0 0,1 0 0 0 0,0 0-1 0 0,-1 0 1 0 0,1 0 0 0 0,-1 0 0 0 0,1 0 0 0 0,-1-1 0 0 0,1 1 0 0 0,-3 0 0 0 0,-3 2 11 0 0,-6 4 7 0 0,-1-2 1 0 0,0 1-1 0 0,0-2 1 0 0,0 0 0 0 0,-18 3-1 0 0,-76 6 37 0 0,70-9-108 0 0,-1-2 0 0 0,-39-3 0 0 0,68 0-182 0 0,0 0 1 0 0,0 0 0 0 0,0-1 0 0 0,0-1-1 0 0,0 1 1 0 0,0-2 0 0 0,1 1-1 0 0,-1-1 1 0 0,1-1 0 0 0,0 1-1 0 0,0-2 1 0 0,-15-11 0 0 0,23 16 136 0 0,1 0 0 0 0,-1 0 1 0 0,0 0-1 0 0,0 0 1 0 0,1 0-1 0 0,-1-1 1 0 0,1 1-1 0 0,-1 0 1 0 0,1 0-1 0 0,-1-1 0 0 0,1 1 1 0 0,0 0-1 0 0,0-1 1 0 0,-1 1-1 0 0,1 0 1 0 0,0 0-1 0 0,0-1 0 0 0,0 1 1 0 0,1 0-1 0 0,-1-1 1 0 0,0 1-1 0 0,0 0 1 0 0,1-2-1 0 0,-1 2 41 0 0,2-13-897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4.289"/>
    </inkml:context>
    <inkml:brush xml:id="br0">
      <inkml:brushProperty name="width" value="0.1" units="cm"/>
      <inkml:brushProperty name="height" value="0.1" units="cm"/>
      <inkml:brushProperty name="color" value="#F6630D"/>
    </inkml:brush>
  </inkml:definitions>
  <inkml:trace contextRef="#ctx0" brushRef="#br0">29 116 8497 0 0,'0'0'10'0'0,"0"0"0"0"0,0 0 1 0 0,0 0-1 0 0,0 0 1 0 0,1 0-1 0 0,-1 0 0 0 0,0 0 1 0 0,0 0-1 0 0,0 0 0 0 0,0 0 1 0 0,0 0-1 0 0,0 0 0 0 0,1 0 1 0 0,-1 0-1 0 0,0 0 0 0 0,0 0 1 0 0,0 0-1 0 0,0 0 0 0 0,0-1 1 0 0,0 1-1 0 0,0 0 0 0 0,0 0 1 0 0,1 0-1 0 0,-1 0 0 0 0,0 0 1 0 0,0 0-1 0 0,0 0 1 0 0,0 0-1 0 0,0-1 0 0 0,0 1 1 0 0,0 0-1 0 0,0 0 0 0 0,0 0 1 0 0,0 0-1 0 0,0 0 0 0 0,0 0 1 0 0,0-1-1 0 0,0 1 0 0 0,0 0 1 0 0,0 0-1 0 0,0 0 0 0 0,0 0 1 0 0,0 0-1 0 0,0 0 0 0 0,0-1 1 0 0,0 1-1 0 0,0 0 0 0 0,0 0 1 0 0,0 0-1 0 0,0 0 0 0 0,0 0 1 0 0,0 0-1 0 0,-1-1 1 0 0,2 0 607 0 0,1 6 966 0 0,-9 51 139 0 0,7-20-1467 0 0,1-5-144 0 0,-1 0 0 0 0,-2 0 1 0 0,-11 60-1 0 0,8-76-124 0 0,-2 12-3 0 0,7-27 24 0 0,0-26-228 0 0,7-25 133 0 0,1-1 1 0 0,3 2 0 0 0,2-1-1 0 0,2 2 1 0 0,23-50 0 0 0,-20 65 290 0 0,-17 33-189 0 0,-1-1-1 0 0,1 1 1 0 0,0 0-1 0 0,0-1 1 0 0,0 1-1 0 0,0 0 1 0 0,0 0-1 0 0,0 0 1 0 0,0 0-1 0 0,1-1 1 0 0,-1 2-1 0 0,0-1 1 0 0,1 0-1 0 0,-1 0 1 0 0,0 0-1 0 0,1 1 1 0 0,-1-1-1 0 0,1 0 1 0 0,-1 1-1 0 0,3-1 1 0 0,-2 2-3 0 0,0 1-1 0 0,0-1 1 0 0,0 1 0 0 0,1-1 0 0 0,-2 1-1 0 0,1 0 1 0 0,0-1 0 0 0,0 1 0 0 0,0 0-1 0 0,-1 0 1 0 0,1 1 0 0 0,-1-1 0 0 0,0 0-1 0 0,0 0 1 0 0,2 4 0 0 0,-1-2 2 0 0,11 25 38 0 0,-1 1 0 0 0,-1 0 0 0 0,-2 1 0 0 0,9 49 0 0 0,3 6-46 0 0,-11-51-232 0 0,1-1 0 0 0,31 62 1 0 0,-21-54-2201 0 0,-21-42 2339 0 0,1 0 1 0 0,-1 1 0 0 0,0-1 0 0 0,0 0-1 0 0,1 1 1 0 0,-1-1 0 0 0,0 0 0 0 0,0 1-1 0 0,1-1 1 0 0,-1 0 0 0 0,0 1 0 0 0,0-1-1 0 0,0 1 1 0 0,0-1 0 0 0,0 0 0 0 0,0 1-1 0 0,0-1 1 0 0,0 1 0 0 0,0-1 0 0 0,0 0-1 0 0,0 1 1 0 0,0-1 0 0 0,0 1 0 0 0,0 0-78 0 0,-2 5-1143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4.615"/>
    </inkml:context>
    <inkml:brush xml:id="br0">
      <inkml:brushProperty name="width" value="0.1" units="cm"/>
      <inkml:brushProperty name="height" value="0.1" units="cm"/>
      <inkml:brushProperty name="color" value="#F6630D"/>
    </inkml:brush>
  </inkml:definitions>
  <inkml:trace contextRef="#ctx0" brushRef="#br0">13 128 7293 0 0,'-2'-5'87'0'0,"0"0"0"0"0,0 1 0 0 0,1-1 0 0 0,-1-1 1 0 0,1 1-1 0 0,0 0 0 0 0,0 0 0 0 0,1 0 0 0 0,0-1 1 0 0,0 1-1 0 0,0 0 0 0 0,1-7 0 0 0,0 10-44 0 0,0 1 0 0 0,0-1 0 0 0,1 1 0 0 0,-1 0 0 0 0,0-1 0 0 0,0 1 0 0 0,1 0 0 0 0,-1 0 0 0 0,1 0 0 0 0,-1 0 0 0 0,1 0-1 0 0,-1 0 1 0 0,1 0 0 0 0,0 1 0 0 0,0-1 0 0 0,-1 0 0 0 0,1 1 0 0 0,2-1 0 0 0,36-8-93 0 0,102-14-1926 0 0,-111 21 1209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4.942"/>
    </inkml:context>
    <inkml:brush xml:id="br0">
      <inkml:brushProperty name="width" value="0.1" units="cm"/>
      <inkml:brushProperty name="height" value="0.1" units="cm"/>
      <inkml:brushProperty name="color" value="#F6630D"/>
    </inkml:brush>
  </inkml:definitions>
  <inkml:trace contextRef="#ctx0" brushRef="#br0">374 177 6753 0 0,'-1'-12'997'0'0,"-1"0"1"0"0,0 0-1 0 0,-4-14 1 0 0,-4-31 1108 0 0,9 49-1901 0 0,1 3-16 0 0,0 0-1 0 0,-1 0 1 0 0,0-1-1 0 0,-3-9 1 0 0,4 15-175 0 0,0-1 0 0 0,0 0 1 0 0,-1 0-1 0 0,1 1 0 0 0,-1-1 0 0 0,1 0 1 0 0,0 1-1 0 0,-1-1 0 0 0,1 0 1 0 0,-1 1-1 0 0,1-1 0 0 0,-1 1 0 0 0,0-1 1 0 0,1 1-1 0 0,-1-1 0 0 0,1 1 1 0 0,-1-1-1 0 0,0 1 0 0 0,0 0 0 0 0,1-1 1 0 0,-1 1-1 0 0,0 0 0 0 0,1-1 1 0 0,-1 1-1 0 0,0 0 0 0 0,0 0 0 0 0,0 0 1 0 0,1 0-1 0 0,-1 0 0 0 0,0 0 0 0 0,0 0 1 0 0,0 0-1 0 0,1 0 0 0 0,-1 0 1 0 0,0 0-1 0 0,0 1 0 0 0,1-1 0 0 0,-1 0 1 0 0,-1 1-1 0 0,-14 5-14 0 0,0 2 0 0 0,0 0-1 0 0,1 0 1 0 0,0 1 0 0 0,0 1 0 0 0,1 1 0 0 0,-19 18-1 0 0,27-23 6 0 0,0 1 0 0 0,1-1 0 0 0,0 1 0 0 0,0 0 0 0 0,1 0-1 0 0,0 0 1 0 0,-6 15 0 0 0,8-17 6 0 0,1 0 0 0 0,-1 0 0 0 0,1 1-1 0 0,1-1 1 0 0,-1 0 0 0 0,1 0 0 0 0,0 1 0 0 0,0-1 0 0 0,0 0-1 0 0,1 0 1 0 0,-1 1 0 0 0,1-1 0 0 0,3 7 0 0 0,-2-6 7 0 0,1 0 0 0 0,-1 0 0 0 0,1 0-1 0 0,1 0 1 0 0,-1-1 0 0 0,1 1 0 0 0,0-1 0 0 0,0 0 0 0 0,1 0 0 0 0,-1-1 0 0 0,1 1 0 0 0,9 5 0 0 0,3 2 26 0 0,1-2 0 0 0,31 14 0 0 0,-33-17-33 0 0,0 0-1 0 0,-1 1 1 0 0,0 1-1 0 0,19 14 1 0 0,-33-22-11 0 0,0-1 0 0 0,-1 1 0 0 0,1-1 0 0 0,0 1 0 0 0,0 0 0 0 0,-1 0-1 0 0,1-1 1 0 0,0 1 0 0 0,-1 0 0 0 0,1 0 0 0 0,-1 0 0 0 0,1 0 0 0 0,-1 0 0 0 0,1-1 0 0 0,-1 1 0 0 0,0 0 0 0 0,1 0 0 0 0,-1 0 0 0 0,0 0 0 0 0,0 0 0 0 0,0 0 0 0 0,0 0 0 0 0,0 0 0 0 0,0 0 0 0 0,0 0 0 0 0,0 0 0 0 0,0 0 0 0 0,0 0 0 0 0,-1 0 0 0 0,1 0 0 0 0,0 0 0 0 0,-1 0 0 0 0,1 0 0 0 0,0 0 0 0 0,-1 0 0 0 0,1 0-1 0 0,-1 0 1 0 0,0 0 0 0 0,1-1 0 0 0,-1 1 0 0 0,0 0 0 0 0,1 0 0 0 0,-1-1 0 0 0,0 1 0 0 0,0-1 0 0 0,0 1 0 0 0,0-1 0 0 0,1 1 0 0 0,-2 0 0 0 0,-6 4-15 0 0,0-1 1 0 0,0 0-1 0 0,-1 0 0 0 0,-9 2 0 0 0,15-5 2 0 0,-20 6-377 0 0,0-1 1 0 0,0-1-1 0 0,-46 4 1 0 0,-72-7-3668 0 0,106-5 2563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5.299"/>
    </inkml:context>
    <inkml:brush xml:id="br0">
      <inkml:brushProperty name="width" value="0.1" units="cm"/>
      <inkml:brushProperty name="height" value="0.1" units="cm"/>
      <inkml:brushProperty name="color" value="#F6630D"/>
    </inkml:brush>
  </inkml:definitions>
  <inkml:trace contextRef="#ctx0" brushRef="#br0">10 56 8729 0 0,'-2'-3'118'0'0,"1"0"0"0"0,0 1 0 0 0,-1-1 1 0 0,1 0-1 0 0,1 0 0 0 0,-1 0 0 0 0,0 0 0 0 0,1 0 1 0 0,0 0-1 0 0,-1 0 0 0 0,1 0 0 0 0,0 0 0 0 0,1-1 1 0 0,-1 1-1 0 0,0 0 0 0 0,2-4 0 0 0,8 28 1475 0 0,10 34 1 0 0,-10-17-1388 0 0,-2 1 1 0 0,-2 0-1 0 0,1 49 1 0 0,-1-25-147 0 0,7 200 127 0 0,-3-24-120 0 0,3-49-929 0 0,-17-136-1879 0 0,4-49 1488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5.948"/>
    </inkml:context>
    <inkml:brush xml:id="br0">
      <inkml:brushProperty name="width" value="0.1" units="cm"/>
      <inkml:brushProperty name="height" value="0.1" units="cm"/>
      <inkml:brushProperty name="color" value="#F6630D"/>
    </inkml:brush>
  </inkml:definitions>
  <inkml:trace contextRef="#ctx0" brushRef="#br0">49 52 7841 0 0,'-22'-6'-9'0'0,"20"5"65"0"0,-1 1 0 0 0,1 0 1 0 0,0-1-1 0 0,0 1 0 0 0,0-1 0 0 0,0 0 1 0 0,0 0-1 0 0,0 0 0 0 0,0 0 0 0 0,0 0 1 0 0,-2-2-1 0 0,5 2 62 0 0,0-1 1 0 0,1 1 0 0 0,-1-1-1 0 0,0 1 1 0 0,0-1-1 0 0,1 1 1 0 0,-1 0-1 0 0,1 0 1 0 0,-1 0 0 0 0,1 0-1 0 0,0 0 1 0 0,-1 0-1 0 0,1 0 1 0 0,3-1 0 0 0,21-3-17 0 0,0 0 1 0 0,1 2-1 0 0,-1 1 1 0 0,53 2-1 0 0,-35 1-54 0 0,953 14 369 0 0,-412-3-372 0 0,942 38 727 0 0,-1459-48-602 0 0,-27-2 85 0 0,72 10 0 0 0,-95-3 97 0 0,-18-7-336 0 0,0 0 1 0 0,0 1-1 0 0,-1-1 1 0 0,1 0-1 0 0,0 0 1 0 0,0 1-1 0 0,0-1 1 0 0,-1 0-1 0 0,1 0 1 0 0,0 1 0 0 0,0-1-1 0 0,-1 0 1 0 0,1 0-1 0 0,0 1 1 0 0,0-1-1 0 0,-1 0 1 0 0,1 0-1 0 0,0 0 1 0 0,-1 0-1 0 0,1 1 1 0 0,0-1 0 0 0,-1 0-1 0 0,1 0 1 0 0,0 0-1 0 0,-1 0 1 0 0,1 0-1 0 0,0 0 1 0 0,-1 0-1 0 0,-35 5 490 0 0,14-5-407 0 0,-46 1 71 0 0,62 0-149 0 0,-1 0-1 0 0,1 0 1 0 0,0 0-1 0 0,0 1 1 0 0,0-1-1 0 0,0 2 1 0 0,0-1-1 0 0,-7 4 1 0 0,12-5 2 0 0,0 1 1 0 0,-1-1 0 0 0,1 0 0 0 0,0 1-1 0 0,0-1 1 0 0,0 0 0 0 0,0 1 0 0 0,0-1-1 0 0,0 1 1 0 0,1 0 0 0 0,-1-1 0 0 0,0 1-1 0 0,1 0 1 0 0,-1-1 0 0 0,1 1 0 0 0,0 0-1 0 0,-1 0 1 0 0,1-1 0 0 0,0 1 0 0 0,0 0-1 0 0,0 0 1 0 0,0-1 0 0 0,1 4 0 0 0,1 7 75 0 0,0 0 1 0 0,6 17-1 0 0,-2-8-29 0 0,4 41 252 0 0,-3 0 0 0 0,-1 75 0 0 0,-1-21 55 0 0,-1 39 86 0 0,-2-50-254 0 0,-2-94-183 0 0,1 21 25 0 0,-3 37 0 0 0,2-61-46 0 0,-1 1-1 0 0,-1-1 0 0 0,0 1 0 0 0,0-1 0 0 0,0 0 0 0 0,-1 0 1 0 0,0 0-1 0 0,-1 0 0 0 0,-6 11 0 0 0,7-16 0 0 0,0 0 0 0 0,0 0 1 0 0,0 0-1 0 0,0 0 0 0 0,0-1 0 0 0,-1 1 0 0 0,1-1 0 0 0,-1 0 0 0 0,1 0 0 0 0,-1 0 0 0 0,0 0 0 0 0,0-1 0 0 0,0 0 0 0 0,0 0 0 0 0,-7 1 1 0 0,-6 1 1 0 0,-1-1 1 0 0,-24-1 0 0 0,26-1-9 0 0,-298-13-88 0 0,166 3-77 0 0,-1353-21-1813 0 0,953 60 1351 0 0,449-22 172 0 0,-115 5-2712 0 0,209-12 2818 0 0,0 0 0 0 0,0-1 1 0 0,0 1-1 0 0,0-1 0 0 0,-10-2 1 0 0,-1-2-887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6.425"/>
    </inkml:context>
    <inkml:brush xml:id="br0">
      <inkml:brushProperty name="width" value="0.1" units="cm"/>
      <inkml:brushProperty name="height" value="0.1" units="cm"/>
      <inkml:brushProperty name="color" value="#F6630D"/>
    </inkml:brush>
  </inkml:definitions>
  <inkml:trace contextRef="#ctx0" brushRef="#br0">35 357 7777 0 0,'-1'-1'124'0'0,"1"0"-1"0"0,0-1 1 0 0,-1 1 0 0 0,1-1 0 0 0,0 1 0 0 0,0 0 0 0 0,0-1 0 0 0,0 1 0 0 0,0 0 0 0 0,0-1-1 0 0,0 1 1 0 0,1-1 0 0 0,-1 1 0 0 0,1 0 0 0 0,-1-1 0 0 0,0 1 0 0 0,1 0 0 0 0,0 0 0 0 0,-1-1-1 0 0,1 1 1 0 0,0 0 0 0 0,0 0 0 0 0,0 0 0 0 0,0 0 0 0 0,0 0 0 0 0,0 0 0 0 0,0 0-1 0 0,0 0 1 0 0,0 0 0 0 0,0 1 0 0 0,0-1 0 0 0,0 0 0 0 0,1 1 0 0 0,-1-1 0 0 0,0 1 0 0 0,3-1-1 0 0,-4 1 93 0 0,-8 59 85 0 0,6-36-282 0 0,-1 0 1 0 0,-2-1-1 0 0,0 1 0 0 0,-12 31 0 0 0,13-44-20 0 0,1-3 3 0 0,0-1 0 0 0,1 2 0 0 0,0-1 0 0 0,-2 12 1 0 0,14-57-167 0 0,-4 20 81 0 0,28-93-79 0 0,73-161 0 0 0,-100 254 169 0 0,2 1 0 0 0,-1 1-1 0 0,2-1 1 0 0,0 1 0 0 0,1 1-1 0 0,13-15 1 0 0,-23 30-6 0 0,-1-1-1 0 0,1 0 1 0 0,0 0-1 0 0,-1 1 1 0 0,1-1-1 0 0,0 1 1 0 0,-1-1-1 0 0,1 1 1 0 0,0-1-1 0 0,0 1 1 0 0,0-1-1 0 0,-1 1 1 0 0,1-1-1 0 0,0 1 1 0 0,0 0-1 0 0,0 0 1 0 0,0-1-1 0 0,0 1 1 0 0,0 0-1 0 0,0 0 1 0 0,-1 0-1 0 0,1 0 1 0 0,0 0-1 0 0,0 0 0 0 0,0 0 1 0 0,0 1-1 0 0,0-1 1 0 0,0 0-1 0 0,0 0 1 0 0,0 1-1 0 0,-1-1 1 0 0,1 0-1 0 0,0 1 1 0 0,0-1-1 0 0,0 1 1 0 0,-1-1-1 0 0,1 1 1 0 0,0-1-1 0 0,-1 1 1 0 0,1 0-1 0 0,0-1 1 0 0,-1 1-1 0 0,1 0 1 0 0,-1 0-1 0 0,1-1 1 0 0,-1 1-1 0 0,1 0 1 0 0,0 1-1 0 0,3 6 6 0 0,-1 0 0 0 0,0 0-1 0 0,0 1 1 0 0,2 9-1 0 0,-3-9-8 0 0,25 101 10 0 0,12 37 58 0 0,-31-122-89 0 0,2 1-1 0 0,0-1 1 0 0,23 38-1 0 0,-23-43-300 0 0,-8-16 21 0 0,-1 1 0 0 0,1-1 0 0 0,0 0 0 0 0,1 0 1 0 0,-1-1-1 0 0,1 1 0 0 0,2 3 0 0 0,-2-6-693 0 0,-6-1-143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6.951"/>
    </inkml:context>
    <inkml:brush xml:id="br0">
      <inkml:brushProperty name="width" value="0.1" units="cm"/>
      <inkml:brushProperty name="height" value="0.1" units="cm"/>
      <inkml:brushProperty name="color" value="#F6630D"/>
    </inkml:brush>
  </inkml:definitions>
  <inkml:trace contextRef="#ctx0" brushRef="#br0">28 335 7165 0 0,'-2'-1'14'0'0,"0"0"0"0"0,0 1 0 0 0,0-1 0 0 0,0 0 0 0 0,1 0 0 0 0,-1-1 0 0 0,0 1 1 0 0,1 0-1 0 0,-1 0 0 0 0,1-1 0 0 0,-1 1 0 0 0,1-1 0 0 0,-2-1 0 0 0,3 2 0 0 0,0 1-1 0 0,-1-1 0 0 0,1 0 0 0 0,0 1 1 0 0,0-1-1 0 0,-1 0 0 0 0,1 1 1 0 0,0-1-1 0 0,0 0 0 0 0,0 0 1 0 0,0 1-1 0 0,0-1 0 0 0,0 0 0 0 0,0 1 1 0 0,0-1-1 0 0,0 0 0 0 0,0 0 1 0 0,0 1-1 0 0,0-1 0 0 0,0 0 0 0 0,1 1 1 0 0,-1-1-1 0 0,0 0 0 0 0,0 1 1 0 0,1-1-1 0 0,-1 0 0 0 0,1 1 1 0 0,-1-1-1 0 0,0 1 0 0 0,1-1 0 0 0,-1 1 1 0 0,1-1-1 0 0,0 1 0 0 0,-1-1 1 0 0,1 1-1 0 0,-1-1 0 0 0,1 1 1 0 0,0 0-1 0 0,-1-1 0 0 0,2 1 0 0 0,16-9-124 0 0,1 2 1 0 0,1 0-1 0 0,-1 1 0 0 0,1 1 0 0 0,34-4 0 0 0,-11 1 3 0 0,5-1 80 0 0,0 2 1 0 0,64 5 4588 0 0,-112 2-4467 0 0,6 14 807 0 0,2 2-976 0 0,-3 0 80 0 0,-1-1 1 0 0,-1 1-1 0 0,0-1 0 0 0,0 25 1 0 0,-3 66 4 0 0,-1-49-15 0 0,1-38 7 0 0,-1-13-5 0 0,1-1 0 0 0,-1 1-1 0 0,1-1 1 0 0,1 1 0 0 0,-1-1-1 0 0,1 1 1 0 0,3 9 0 0 0,-14-96-2429 0 0,-33-349 325 0 0,43 428 2107 0 0,-1-5 58 0 0,0 0 0 0 0,1 1 1 0 0,0-1-1 0 0,0 1 0 0 0,1-1 1 0 0,1-10-1 0 0,-1 16-41 0 0,-1 0 0 0 0,1-1 0 0 0,-1 1 0 0 0,1 0 0 0 0,-1 0 0 0 0,1 0 0 0 0,0 0 0 0 0,0 0 0 0 0,-1 0 0 0 0,1 0 0 0 0,0 0 0 0 0,0 1 0 0 0,0-1 0 0 0,0 0 0 0 0,0 0 0 0 0,2 0 0 0 0,-1 0-5 0 0,0 0 1 0 0,0 1-1 0 0,0-1 1 0 0,0 1-1 0 0,0 0 1 0 0,0 0 0 0 0,0-1-1 0 0,0 1 1 0 0,0 1-1 0 0,0-1 1 0 0,0 0-1 0 0,4 1 1 0 0,9 3-1 0 0,-1 0 0 0 0,1 1-1 0 0,-1 0 1 0 0,-1 1 0 0 0,16 9 0 0 0,-21-11-3 0 0,0 1 0 0 0,0 0 0 0 0,-1 1 1 0 0,0 0-1 0 0,0 0 0 0 0,-1 0 0 0 0,1 1 0 0 0,-1 0 0 0 0,8 13 0 0 0,-13-18 7 0 0,1 0 0 0 0,-1 0 0 0 0,0 1-1 0 0,0-1 1 0 0,0 0 0 0 0,-1 1-1 0 0,1-1 1 0 0,0 0 0 0 0,-1 1-1 0 0,0-1 1 0 0,1 1 0 0 0,-1-1 0 0 0,0 1-1 0 0,0-1 1 0 0,-1 1 0 0 0,1-1-1 0 0,0 1 1 0 0,-2 4 0 0 0,0-4 4 0 0,1 0 0 0 0,-1 0 0 0 0,0 0 0 0 0,0 0 0 0 0,0 0 0 0 0,0-1 0 0 0,0 1 0 0 0,-1-1 1 0 0,1 1-1 0 0,-1-1 0 0 0,0 0 0 0 0,-2 2 0 0 0,-7 3 8 0 0,1-1 1 0 0,-1 0-1 0 0,0-1 0 0 0,0-1 1 0 0,0 0-1 0 0,-15 3 1 0 0,5-2-125 0 0,-57 10-209 0 0,72-14 43 0 0,-1 0 0 0 0,1-1 0 0 0,-1 0 0 0 0,1 0-1 0 0,-1-1 1 0 0,1 0 0 0 0,-1 0 0 0 0,-7-3-1 0 0,7 1-601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07.336"/>
    </inkml:context>
    <inkml:brush xml:id="br0">
      <inkml:brushProperty name="width" value="0.1" units="cm"/>
      <inkml:brushProperty name="height" value="0.1" units="cm"/>
      <inkml:brushProperty name="color" value="#F6630D"/>
    </inkml:brush>
  </inkml:definitions>
  <inkml:trace contextRef="#ctx0" brushRef="#br0">1 167 7681 0 0,'0'-1'66'0'0,"0"0"0"0"0,1 1-1 0 0,0-1 1 0 0,-1 0 0 0 0,1 0 0 0 0,-1 1 0 0 0,1-1 0 0 0,0 0 0 0 0,0 1 0 0 0,-1-1 0 0 0,1 1 0 0 0,0-1-1 0 0,0 1 1 0 0,0-1 0 0 0,-1 1 0 0 0,1-1 0 0 0,0 1 0 0 0,0 0 0 0 0,0 0 0 0 0,0-1 0 0 0,0 1 0 0 0,0 0 0 0 0,0 0-1 0 0,1 0 1 0 0,-1 0-15 0 0,0 1 0 0 0,0-1 0 0 0,-1 1 0 0 0,1 0 0 0 0,0-1 0 0 0,0 1 0 0 0,-1 0 0 0 0,1-1 0 0 0,0 1 0 0 0,-1 0 0 0 0,1 0 0 0 0,0 0 0 0 0,-1 0 0 0 0,1-1 0 0 0,-1 1 0 0 0,0 0 0 0 0,1 0 0 0 0,-1 2 0 0 0,3 8 156 0 0,0 0 0 0 0,-1 0 0 0 0,1 13 0 0 0,-3-17-117 0 0,4 50 402 0 0,-6 75 1 0 0,0-35-403 0 0,3-71-83 0 0,-1-24-5 0 0,0-1 1 0 0,1 1 0 0 0,-1-1-1 0 0,0 1 1 0 0,0-1 0 0 0,1 0 0 0 0,-1 1-1 0 0,1-1 1 0 0,0 1 0 0 0,-1-1-1 0 0,1 0 1 0 0,0 1 0 0 0,0-1-1 0 0,1 2 1 0 0,2-25 21 0 0,2-53-249 0 0,0-8 0 0 0,4 0 1 0 0,31-130-1 0 0,-39 204 229 0 0,1 1 1 0 0,-1 0 0 0 0,2 0-1 0 0,-1 0 1 0 0,1 0 0 0 0,0 1-1 0 0,8-11 1 0 0,-10 16 5 0 0,-1 1 0 0 0,1-1 1 0 0,0 0-1 0 0,0 1 0 0 0,0 0 1 0 0,-1-1-1 0 0,1 1 0 0 0,0 0 1 0 0,1 0-1 0 0,-1 0 0 0 0,0 0 1 0 0,0 0-1 0 0,0 0 0 0 0,1 1 1 0 0,-1-1-1 0 0,0 1 0 0 0,0 0 1 0 0,1-1-1 0 0,-1 1 0 0 0,0 0 1 0 0,1 0-1 0 0,-1 1 0 0 0,0-1 1 0 0,1 0-1 0 0,-1 1 0 0 0,0 0 0 0 0,1-1 1 0 0,-1 1-1 0 0,0 0 0 0 0,0 0 1 0 0,3 2-1 0 0,2 1 60 0 0,0 0 0 0 0,-1 1 0 0 0,1-1 0 0 0,-1 2-1 0 0,-1-1 1 0 0,1 0 0 0 0,-1 1 0 0 0,0 0 0 0 0,0 0 0 0 0,0 1 0 0 0,-1-1 0 0 0,0 1-1 0 0,0 0 1 0 0,-1 0 0 0 0,0 0 0 0 0,0 1 0 0 0,-1-1 0 0 0,0 1 0 0 0,0-1-1 0 0,-1 1 1 0 0,0 0 0 0 0,0 0 0 0 0,-1 0 0 0 0,0-1 0 0 0,0 1 0 0 0,-1 0 0 0 0,0 0-1 0 0,-3 13 1 0 0,2-16-98 0 0,0-1-1 0 0,0 0 0 0 0,0 0 0 0 0,-1 0 1 0 0,1 0-1 0 0,-1 0 0 0 0,0-1 0 0 0,0 1 0 0 0,0-1 1 0 0,0 0-1 0 0,-1 0 0 0 0,0 0 0 0 0,1 0 1 0 0,-1-1-1 0 0,0 1 0 0 0,0-1 0 0 0,0 0 1 0 0,0 0-1 0 0,-1-1 0 0 0,-5 2 0 0 0,-9 3-570 0 0,-1-1 0 0 0,0-1 0 0 0,-24 1-1 0 0,-7 1-893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19:57.026"/>
    </inkml:context>
    <inkml:brush xml:id="br0">
      <inkml:brushProperty name="width" value="0.1" units="cm"/>
      <inkml:brushProperty name="height" value="0.1" units="cm"/>
      <inkml:brushProperty name="color" value="#F6630D"/>
    </inkml:brush>
  </inkml:definitions>
  <inkml:trace contextRef="#ctx0" brushRef="#br0">64 115 9465 0 0,'-7'-8'429'0'0,"-1"-1"1"0"0,2-1 0 0 0,-1 1-1 0 0,1-1 1 0 0,1 0-1 0 0,-1-1 1 0 0,2 1-1 0 0,0-1 1 0 0,-5-16 0 0 0,7 31 1081 0 0,5 10-1115 0 0,17 32 83 0 0,-2 1 1 0 0,-2 1-1 0 0,-2 1 0 0 0,14 100 1 0 0,-23-107-1102 0 0,-3 0 1 0 0,-1 1-1 0 0,-8 64 1 0 0,-1-55-885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0.989"/>
    </inkml:context>
    <inkml:brush xml:id="br0">
      <inkml:brushProperty name="width" value="0.1" units="cm"/>
      <inkml:brushProperty name="height" value="0.1" units="cm"/>
      <inkml:brushProperty name="color" value="#F6630D"/>
    </inkml:brush>
  </inkml:definitions>
  <inkml:trace contextRef="#ctx0" brushRef="#br0">0 1356 3696 0 0,'22'-1'590'0'0,"216"-13"114"0"0,-82 3-572 0 0,829-9 1522 0 0,107-6-1293 0 0,-575-15-607 0 0,23 0 446 0 0,391-22 240 0 0,-656 43 1011 0 0,-233 22-363 0 0,-86 2 1659 0 0,35-3-2716 0 0,13-2-22 0 0,-4 0-8 0 0,0 1-1 0 0,0 0 0 0 0,0 0 1 0 0,1 0-1 0 0,-1 0 1 0 0,0 0-1 0 0,0-1 0 0 0,0 1 1 0 0,1 0-1 0 0,-1 0 0 0 0,0 0 1 0 0,0 0-1 0 0,1 0 1 0 0,-1 0-1 0 0,0 0 0 0 0,0 0 1 0 0,1 0-1 0 0,-1 0 1 0 0,0 0-1 0 0,0 0 0 0 0,1 0 1 0 0,-1 0-1 0 0,0 0 1 0 0,0 0-1 0 0,1 0 0 0 0,-1 0 1 0 0,0 0-1 0 0,0 0 1 0 0,0 0-1 0 0,1 1 0 0 0,-1-1 1 0 0,0 0-1 0 0,12 4 12 0 0,-24-7-59 0 0,11 3 35 0 0,1 0 13 0 0,0 0 0 0 0,0 0-1 0 0,0 1 1 0 0,0-1 0 0 0,0 0-1 0 0,0 0 1 0 0,0 0 0 0 0,0 0-1 0 0,0 0 1 0 0,0 1 0 0 0,0-1 0 0 0,0 0-1 0 0,0 0 1 0 0,0 0 0 0 0,0 0-1 0 0,0 0 1 0 0,1 0 0 0 0,-1 1-1 0 0,0-1 1 0 0,0 0 0 0 0,0 0-1 0 0,0 0 1 0 0,0 0 0 0 0,0 0 0 0 0,0 0-1 0 0,0 0 1 0 0,1 0 0 0 0,-1 1-1 0 0,0-1 1 0 0,0 0 0 0 0,0 0-1 0 0,0 0 1 0 0,0 0 0 0 0,0 0 0 0 0,1 0-1 0 0,-1 0 1 0 0,0 0 0 0 0,0 0-1 0 0,0 0 1 0 0,0 0 0 0 0,0 0-1 0 0,1 0 1 0 0,-1 0 0 0 0,0 0-1 0 0,0 0 1 0 0,0 0 0 0 0,0 0 0 0 0,0 0-1 0 0,1 0 1 0 0,-1 0 0 0 0,0 0-1 0 0,0 0 1 0 0,0-1 0 0 0,0 1-1 0 0,0 0 0 0 0,0 0 0 0 0,0 0-1 0 0,0 0 1 0 0,0 0 0 0 0,0 0 0 0 0,0 0-1 0 0,0 0 1 0 0,0 0 0 0 0,0 0-1 0 0,0 0 1 0 0,0 0 0 0 0,0 0-1 0 0,0 0 1 0 0,0-1 0 0 0,0 1 0 0 0,-1 0-1 0 0,1 0 1 0 0,0 0 0 0 0,0 0-1 0 0,0 0 1 0 0,0 0 0 0 0,0 0-1 0 0,0 0 1 0 0,0 0 0 0 0,0 0-1 0 0,0 0 1 0 0,0 0 0 0 0,0-1 0 0 0,0 1-1 0 0,0 0 1 0 0,0 0 0 0 0,0 0-1 0 0,0 0 1 0 0,1 0 0 0 0,-1 0-1 0 0,0 0 1 0 0,0 0 0 0 0,0 0 0 0 0,0 0-1 0 0,0 0 1 0 0,0 0 0 0 0,0 0-1 0 0,0-1 1 0 0,0 1 0 0 0,0 0-1 0 0,0 0 1 0 0,0 0 0 0 0,0 0-1 0 0,0 0 1 0 0,0 0 0 0 0,0 0 0 0 0,0 0-1 0 0,1 0 1 0 0,-1 0 0 0 0,0 0-1 0 0,0 0 1 0 0,0 0 0 0 0,0 0-1 0 0,0 0 1 0 0,0 0 0 0 0,0 0 0 0 0,0 0 4 0 0,-1 0 1 0 0,1 0 0 0 0,-1 0 0 0 0,1 0 0 0 0,0 0 0 0 0,-1 0 0 0 0,1-1 0 0 0,-1 1 0 0 0,1 0-1 0 0,0 0 1 0 0,-1 0 0 0 0,1-1 0 0 0,0 1 0 0 0,-1 0 0 0 0,1 0 0 0 0,0-1 0 0 0,-1 1 0 0 0,1 0-1 0 0,0-1 1 0 0,-1 1 0 0 0,1 0 0 0 0,0-1 0 0 0,0 1 0 0 0,-1 0 0 0 0,1-1 0 0 0,0 1 0 0 0,0 0-1 0 0,0-1 1 0 0,0 1 0 0 0,0-1 0 0 0,-1 1 0 0 0,1-1 0 0 0,0 1 0 0 0,0 0 0 0 0,0-1 0 0 0,0 1-1 0 0,0-1 1 0 0,0 1 0 0 0,0-1 0 0 0,1 1 0 0 0,-1 0 0 0 0,0-2 0 0 0,7-25 36 0 0,-1 5-61 0 0,-4-23 59 0 0,8-55 1 0 0,10-125-370 0 0,-18 167 296 0 0,-2 1 1 0 0,-3 0-1 0 0,-10-59 0 0 0,11 108 27 0 0,1 1 0 0 0,-1-1 1 0 0,-6-12-1 0 0,7 18 3 0 0,1 1 0 0 0,-1-1 0 0 0,0 1 0 0 0,0-1 0 0 0,0 1 0 0 0,0 0 0 0 0,0-1 0 0 0,0 1 0 0 0,0 0-1 0 0,0 0 1 0 0,0 0 0 0 0,0 0 0 0 0,-1 0 0 0 0,1 0 0 0 0,0 0 0 0 0,-1 0 0 0 0,1 0 0 0 0,-1 1 0 0 0,1-1 0 0 0,-1 1 0 0 0,1-1 0 0 0,-1 1 0 0 0,1-1 0 0 0,-3 1 0 0 0,4 0-3 0 0,0 0 0 0 0,0 0 0 0 0,0 0 1 0 0,0 0-1 0 0,0 0 0 0 0,0 0 0 0 0,0 0 0 0 0,0 0 1 0 0,0 0-1 0 0,0 0 0 0 0,0 0 0 0 0,0 0 0 0 0,0 0 0 0 0,8 0-240 0 0,49 2 149 0 0,8-2 37 0 0,-49 0-13 0 0,14 0-3 0 0,92-4 14 0 0,-13 0-27 0 0,218-11 2 0 0,-118 4-23 0 0,336-10-2 0 0,43-2 101 0 0,66-15 42 0 0,2099-109 83 0 0,-1529 114-198 0 0,-539 18 65 0 0,-260-3-33 0 0,-373 15 41 0 0,89-3 2 0 0,-141 6-216 0 0,-25 2 677 0 0,24-2-637 0 0,0 0 0 0 0,0 0 0 0 0,0 0-1 0 0,0 0 1 0 0,0 0 0 0 0,-1 1 0 0 0,1-1 0 0 0,0 0 0 0 0,0 1 0 0 0,0-1-1 0 0,0 1 1 0 0,0-1 0 0 0,0 1 0 0 0,0-1 0 0 0,0 1 0 0 0,0 0 0 0 0,-1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3.431"/>
    </inkml:context>
    <inkml:brush xml:id="br0">
      <inkml:brushProperty name="width" value="0.1" units="cm"/>
      <inkml:brushProperty name="height" value="0.1" units="cm"/>
      <inkml:brushProperty name="color" value="#F6630D"/>
    </inkml:brush>
  </inkml:definitions>
  <inkml:trace contextRef="#ctx0" brushRef="#br0">1271 3117 6785 0 0,'3'1'17'0'0,"0"0"1"0"0,0 0 0 0 0,0 0 0 0 0,0 0-1 0 0,0 0 1 0 0,0 0 0 0 0,0-1 0 0 0,0 0-1 0 0,4 1 1 0 0,-3-1 16 0 0,-1 0 0 0 0,1 1 0 0 0,0-1 0 0 0,0 1 0 0 0,-1 0 0 0 0,1 0-1 0 0,5 2 1 0 0,67 32 1033 0 0,-75-33-1017 0 0,1-1 1 0 0,0 1-1 0 0,-1-1 0 0 0,1 1 1 0 0,-1 0-1 0 0,0 0 0 0 0,1 0 1 0 0,-1-1-1 0 0,0 1 0 0 0,0 0 1 0 0,0 1-1 0 0,0-1 0 0 0,-1 0 1 0 0,1 0-1 0 0,0 4 0 0 0,4 37 407 0 0,-5-31-309 0 0,4 122 866 0 0,4 34-255 0 0,-5-144-648 0 0,0 0 1 0 0,2-1-1 0 0,1 0 1 0 0,1 0-1 0 0,12 25 1 0 0,-10-26-43 0 0,1-1 0 0 0,0 0 1 0 0,2 0-1 0 0,1-1 0 0 0,0-1 1 0 0,1 0-1 0 0,1-1 0 0 0,23 21 1 0 0,-1-10-48 0 0,1-1 0 0 0,1-2 0 0 0,2-2 0 0 0,1-1 0 0 0,0-3 0 0 0,66 23 0 0 0,278 66 52 0 0,437 30 351 0 0,-334-104-332 0 0,-385-34-122 0 0,0-6 0 0 0,176-29 0 0 0,-242 27 19 0 0,-1-2 0 0 0,0-2-1 0 0,0-1 1 0 0,-1-2 0 0 0,-1-2 0 0 0,0-1-1 0 0,45-29 1 0 0,-64 34 15 0 0,0 1 0 0 0,-1-2-1 0 0,0 0 1 0 0,-1-1 0 0 0,0 0 0 0 0,-2-1 0 0 0,1-1-1 0 0,-2 0 1 0 0,0 0 0 0 0,-1-1 0 0 0,-1-1 0 0 0,0 0-1 0 0,-1 0 1 0 0,-1 0 0 0 0,-1-1 0 0 0,5-23 0 0 0,-10 35 25 0 0,-1-1 0 0 0,1 1 0 0 0,-1 0 0 0 0,0-1 1 0 0,-1 1-1 0 0,-1-9 0 0 0,2 14-20 0 0,0 1 1 0 0,-1 0-1 0 0,1 0 1 0 0,-1 0-1 0 0,1-1 0 0 0,0 1 1 0 0,-1 0-1 0 0,0 0 1 0 0,1 0-1 0 0,-1 0 0 0 0,0 0 1 0 0,0 0-1 0 0,1 0 1 0 0,-1 0-1 0 0,0 0 0 0 0,0 0 1 0 0,-2-1-1 0 0,2 2-2 0 0,0 0-1 0 0,0-1 0 0 0,0 1 1 0 0,-1 0-1 0 0,1 0 1 0 0,0 0-1 0 0,0 0 1 0 0,0 1-1 0 0,0-1 0 0 0,0 0 1 0 0,-1 0-1 0 0,1 1 1 0 0,0-1-1 0 0,0 0 0 0 0,0 1 1 0 0,0-1-1 0 0,0 1 1 0 0,0-1-1 0 0,0 1 1 0 0,0 0-1 0 0,0 0 0 0 0,0-1 1 0 0,-1 3-1 0 0,-2 1 1 0 0,0 0 0 0 0,0 0-1 0 0,0 1 1 0 0,0 0 0 0 0,1 0 0 0 0,0 0-1 0 0,0 0 1 0 0,0 0 0 0 0,1 0 0 0 0,-1 1-1 0 0,1 0 1 0 0,1-1 0 0 0,-1 1 0 0 0,1 0-1 0 0,0 0 1 0 0,0 0 0 0 0,1-1-1 0 0,-1 1 1 0 0,2 0 0 0 0,-1 0 0 0 0,2 8-1 0 0,-1-2 19 0 0,2 0 0 0 0,-1 0 0 0 0,1-1-1 0 0,1 1 1 0 0,0-1 0 0 0,1 0-1 0 0,0 0 1 0 0,1-1 0 0 0,12 18 0 0 0,-1-7 30 0 0,1-1 1 0 0,1-1-1 0 0,1-1 1 0 0,1 0-1 0 0,0-2 0 0 0,1 0 1 0 0,25 13-1 0 0,175 77 319 0 0,-119-66-213 0 0,1-5 1 0 0,2-4 0 0 0,1-5-1 0 0,138 15 1 0 0,-72-23 106 0 0,341-12 0 0 0,-351-15-239 0 0,-1-8 0 0 0,0-7 0 0 0,-2-7 0 0 0,281-92 0 0 0,107-107-37 0 0,-462 186 5 0 0,-2-5 0 0 0,-3-3 0 0 0,-2-3 0 0 0,82-75 0 0 0,-129 100 2 0 0,-2 0-1 0 0,-1-3 1 0 0,-1 0-1 0 0,33-53 1 0 0,-49 66 0 0 0,-1 0 0 0 0,0-1 0 0 0,-2-1 0 0 0,0 0 0 0 0,-2 0 0 0 0,0 0 0 0 0,-2-1 0 0 0,0 0 0 0 0,2-42 0 0 0,-8-84 1 0 0,35 148 171 0 0,-22 0-160 0 0,-1 0 0 0 0,0 0-1 0 0,0-2 1 0 0,0 1 0 0 0,0-1 0 0 0,0-1-1 0 0,-1 0 1 0 0,1 0 0 0 0,-1-1-1 0 0,0-1 1 0 0,11-7 0 0 0,-9 3 4 0 0,0 0 0 0 0,0-1 0 0 0,-1 0 0 0 0,-1-1 0 0 0,0 0 0 0 0,0-1 0 0 0,11-21 1 0 0,7-12-19 0 0,72-129-28 0 0,-78 133 23 0 0,-2-2-1 0 0,17-55 0 0 0,-23 49-2 0 0,-1 0 0 0 0,-3 0-1 0 0,-1-1 1 0 0,-3-1 0 0 0,-3 1 0 0 0,-1-1 0 0 0,-11-98 0 0 0,0 90 3 0 0,-3-1 1 0 0,-3 2 0 0 0,-22-59 0 0 0,5 33 29 0 0,-61-111 0 0 0,79 172-27 0 0,0 0 0 0 0,-1 1 0 0 0,-1 0 0 0 0,-34-34 0 0 0,37 44-10 0 0,-1 0 1 0 0,-1 1-1 0 0,0 1 0 0 0,-1 0 0 0 0,0 2 0 0 0,0-1 1 0 0,-34-12-1 0 0,-49-10-23 0 0,-200-36 0 0 0,87 24 37 0 0,148 28-1 0 0,-78-32 1 0 0,119 39-4 0 0,1-1 0 0 0,1-1 1 0 0,0 0-1 0 0,-36-27 0 0 0,50 32 5 0 0,0 0-1 0 0,0 0 0 0 0,1 0 0 0 0,0-1 1 0 0,0 0-1 0 0,1 0 0 0 0,0 0 0 0 0,0-1 1 0 0,0 0-1 0 0,1 0 0 0 0,0 0 0 0 0,1 0 1 0 0,0-1-1 0 0,0 1 0 0 0,1-1 0 0 0,-2-10 1 0 0,3 6 0 0 0,-1 1 0 0 0,0-1 1 0 0,-1 1-1 0 0,-9-22 0 0 0,10 29-4 0 0,0 0 1 0 0,-1 0-1 0 0,0 1 0 0 0,0-1 0 0 0,0 1 1 0 0,0 0-1 0 0,-1-1 0 0 0,1 2 0 0 0,-1-1 1 0 0,0 0-1 0 0,0 1 0 0 0,0 0 0 0 0,-1 0 1 0 0,-5-3-1 0 0,-13-4-9 0 0,0 1-1 0 0,-1 1 1 0 0,0 1 0 0 0,0 1 0 0 0,-1 1-1 0 0,-35-3 1 0 0,-152 3 33 0 0,122 11-16 0 0,0 4 1 0 0,-119 30 0 0 0,35-6-52 0 0,163-32 46 0 0,-1 0 1 0 0,1-1-1 0 0,-1 0 1 0 0,0-1-1 0 0,1-1 1 0 0,-1 1-1 0 0,1-2 1 0 0,-1 1-1 0 0,1-2 0 0 0,-1 1 1 0 0,1-2-1 0 0,0 0 1 0 0,0 0-1 0 0,1 0 1 0 0,-1-2-1 0 0,1 1 1 0 0,0-1-1 0 0,-10-8 1 0 0,-79-80-257 0 0,68 62-8 0 0,-1 2 1 0 0,-71-51 0 0 0,58 55 58 0 0,-2 1 0 0 0,-1 2 0 0 0,0 2 0 0 0,-99-26-1 0 0,-211-22-200 0 0,254 58 395 0 0,-1 4 1 0 0,-106 8 0 0 0,-209 31-19 0 0,7 0 16 0 0,357-30 30 0 0,-56-6 0 0 0,93 3-12 0 0,1-2 0 0 0,-1 0 0 0 0,1-1 0 0 0,0-1 0 0 0,0-1 1 0 0,-32-14-1 0 0,29 7 1 0 0,0-1 1 0 0,-34-29 0 0 0,32 24-3 0 0,-35-23 1 0 0,23 22-28 0 0,-1 2 0 0 0,-1 2 0 0 0,0 1 0 0 0,-1 1 0 0 0,-1 3-1 0 0,0 1 1 0 0,-1 2 0 0 0,1 1 0 0 0,-1 2 0 0 0,-1 2 0 0 0,1 2 0 0 0,-77 8 0 0 0,-409 80-74 0 0,119-15 125 0 0,-360 22 28 0 0,558-69-147 0 0,198-23 87 0 0,-1 0 1 0 0,0 1-1 0 0,1 1 1 0 0,0 0-1 0 0,-18 9 1 0 0,-53 34-25 0 0,42-22 16 0 0,-190 118-33 0 0,167-99 26 0 0,-86 79 0 0 0,129-104 23 0 0,1 1 0 0 0,1 0 0 0 0,1 1 0 0 0,0 1 0 0 0,2 1 0 0 0,-21 38 0 0 0,30-48-2 0 0,0 1 0 0 0,1 0 0 0 0,1 0 0 0 0,0 0 0 0 0,1 1 0 0 0,0-1 0 0 0,1 1 0 0 0,1 0 0 0 0,1-1 0 0 0,0 1 0 0 0,0 0 0 0 0,1-1 0 0 0,7 27 0 0 0,-3-20-4 0 0,2 0 0 0 0,1-1-1 0 0,1 0 1 0 0,0-1 0 0 0,1 0 0 0 0,1 0 0 0 0,1-1-1 0 0,1 0 1 0 0,22 23 0 0 0,-24-25-33 0 0,-10-15 32 0 0,-1-1 1 0 0,0 1-1 0 0,0-1 1 0 0,0 0-1 0 0,0 1 1 0 0,0-1-1 0 0,0 1 1 0 0,1-1-1 0 0,-1 1 1 0 0,0-1-1 0 0,0 1 1 0 0,0-1-1 0 0,-1 0 1 0 0,1 1-1 0 0,0-1 1 0 0,0 1-1 0 0,0-1 1 0 0,0 1-1 0 0,0-1 1 0 0,0 0-1 0 0,-1 1 1 0 0,1-1-1 0 0,0 1 1 0 0,-2 0-5 0 0,-1 1-1 0 0,1-1 1 0 0,0 0-1 0 0,0 0 1 0 0,-1 0-1 0 0,1 0 1 0 0,-1 0-1 0 0,1 0 1 0 0,0-1-1 0 0,-6 2 1 0 0,-114 17-22 0 0,75-14 39 0 0,-47 13 0 0 0,78-14-3 0 0,1 1 0 0 0,0 0 0 0 0,0 1 0 0 0,1 1 0 0 0,0 0 0 0 0,0 1 0 0 0,-13 10 1 0 0,10-4 7 0 0,0 1-1 0 0,1 1 1 0 0,1 0 0 0 0,1 1 0 0 0,0 0 0 0 0,2 1 0 0 0,-1 1 0 0 0,-12 27 0 0 0,6-5 36 0 0,2 1 0 0 0,1 0 0 0 0,-10 49 0 0 0,20-64-34 0 0,1 1-1 0 0,1-1 1 0 0,1 1 0 0 0,2 0 0 0 0,1 0 0 0 0,1 0 0 0 0,1 0 0 0 0,2-1 0 0 0,0 1 0 0 0,2-1 0 0 0,1 0 0 0 0,1 0 0 0 0,2-1 0 0 0,0 0 0 0 0,2-1 0 0 0,28 46 0 0 0,-1-15-24 0 0,2-3-1 0 0,2-1 1 0 0,3-2 0 0 0,1-3 0 0 0,61 48 0 0 0,-85-77-32 0 0,0-1 0 0 0,2-1 0 0 0,0-2 0 0 0,0 0 1 0 0,42 16-1 0 0,-64-29 37 0 0,0 0 1 0 0,0 0-1 0 0,0 1 0 0 0,0-1 1 0 0,0 1-1 0 0,-1-1 1 0 0,1 1-1 0 0,-1 0 1 0 0,1 0-1 0 0,-1 0 1 0 0,3 3-1 0 0,-6-1 12 0 0,0-1-1 0 0,0 1 1 0 0,0-1 0 0 0,-1 0-1 0 0,0 0 1 0 0,1 0 0 0 0,-4 4-1 0 0,-5 10 32 0 0,8-13-37 0 0,0 1 0 0 0,0 0 1 0 0,1 0-1 0 0,-1 0 0 0 0,1 0 0 0 0,0 0 0 0 0,0 0 1 0 0,1 0-1 0 0,0 1 0 0 0,0-1 0 0 0,0 0 0 0 0,0 0 1 0 0,1 0-1 0 0,0 1 0 0 0,0-1 0 0 0,0 0 1 0 0,1 0-1 0 0,-1 0 0 0 0,1-1 0 0 0,3 7 0 0 0,0-4-2 0 0,1 1 0 0 0,-1-1 0 0 0,1 0 0 0 0,0-1 0 0 0,1 0 0 0 0,-1 0 0 0 0,1 0 0 0 0,0-1 0 0 0,1 0-1 0 0,0 0 1 0 0,8 4 0 0 0,13 5-93 0 0,-1-2 0 0 0,2-1 0 0 0,-1-1 0 0 0,32 5 0 0 0,126 15-541 0 0,-123-22 496 0 0,1 3 1 0 0,72 22-1 0 0,-129-30 128 0 0,0 0 0 0 0,0 0 1 0 0,0 1-1 0 0,0 0 0 0 0,-1 1 0 0 0,0 0 0 0 0,8 6 0 0 0,-15-11 9 0 0,1 1 0 0 0,0-1 0 0 0,-1 1 0 0 0,1 0 0 0 0,-1-1 0 0 0,1 1 0 0 0,0 0 0 0 0,-1 0 0 0 0,0-1 0 0 0,1 1 0 0 0,-1 0 0 0 0,0 0 0 0 0,1 0 0 0 0,-1-1 0 0 0,0 1-1 0 0,0 0 1 0 0,1 0 0 0 0,-1 0 0 0 0,0 0 0 0 0,0 0 0 0 0,0 0 0 0 0,0-1 0 0 0,0 1 0 0 0,-1 0 0 0 0,1 1 0 0 0,-1 0 5 0 0,0 0 0 0 0,0 0 1 0 0,0 0-1 0 0,0 0 0 0 0,0 0 0 0 0,0 0 1 0 0,-1 0-1 0 0,1-1 0 0 0,-4 4 0 0 0,-1 1 29 0 0,-1-1 1 0 0,0 0-1 0 0,-1 0 0 0 0,-7 4 0 0 0,-4-2 51 0 0,15-6-48 0 0,1 0-1 0 0,0 0 1 0 0,-1 1-1 0 0,1-1 1 0 0,0 0-1 0 0,0 1 1 0 0,0 0-1 0 0,0 0 1 0 0,0 0-1 0 0,-4 3 1 0 0,7-4-28 0 0,0-1 0 0 0,0 1 0 0 0,0-1 0 0 0,0 1 0 0 0,0 0-1 0 0,0-1 1 0 0,0 1 0 0 0,0-1 0 0 0,0 1 0 0 0,0-1 0 0 0,0 1 0 0 0,0-1 0 0 0,1 1 0 0 0,-1-1 0 0 0,0 1 0 0 0,0-1 0 0 0,1 0 0 0 0,-1 1 0 0 0,0-1 0 0 0,0 1-1 0 0,1-1 1 0 0,-1 1 0 0 0,0-1 0 0 0,1 0 0 0 0,-1 1 0 0 0,1-1 0 0 0,-1 0 0 0 0,0 0 0 0 0,1 1 0 0 0,-1-1 0 0 0,1 0 0 0 0,-1 0 0 0 0,1 1 0 0 0,-1-1 0 0 0,1 0-1 0 0,-1 0 1 0 0,1 0 0 0 0,0 0 0 0 0,24 8 152 0 0,-23-7-150 0 0,93 15-358 0 0,-45-9-1101 0 0,-24-3 286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6.627"/>
    </inkml:context>
    <inkml:brush xml:id="br0">
      <inkml:brushProperty name="width" value="0.1" units="cm"/>
      <inkml:brushProperty name="height" value="0.1" units="cm"/>
      <inkml:brushProperty name="color" value="#F6630D"/>
    </inkml:brush>
  </inkml:definitions>
  <inkml:trace contextRef="#ctx0" brushRef="#br0">210 201 9945 0 0,'-12'-3'361'0'0,"0"1"-1"0"0,0 0 1 0 0,0 1 0 0 0,0 1-1 0 0,-14 0 1 0 0,-16 0 1792 0 0,42 0-2103 0 0,-1 0 0 0 0,0 0 0 0 0,1 0 0 0 0,-1 0 1 0 0,1 0-1 0 0,-1 0 0 0 0,1-1 0 0 0,-1 1 0 0 0,0 0 0 0 0,1 0 0 0 0,-1 0 0 0 0,1 0 0 0 0,-1-1 0 0 0,1 1 1 0 0,-1 0-1 0 0,1-1 0 0 0,-1 1 0 0 0,1 0 0 0 0,0-1 0 0 0,-1 1 0 0 0,1-1 0 0 0,-1 1 0 0 0,1 0 1 0 0,0-1-1 0 0,-1 1 0 0 0,1-1 0 0 0,0 1 0 0 0,0-1 0 0 0,-1 1 0 0 0,1-1 0 0 0,0 1 0 0 0,0-1 0 0 0,0 0 1 0 0,2-3 619 0 0,5 10-560 0 0,-2 5-45 0 0,0-1 0 0 0,0 0 0 0 0,-1 1 0 0 0,-1 0 0 0 0,3 12 0 0 0,7 23 135 0 0,-2-19-152 0 0,-2 2 1 0 0,0-1-1 0 0,-2 1 1 0 0,-2 0-1 0 0,0 1 0 0 0,0 36 1 0 0,-5-62-43 0 0,-1 0 0 0 0,1-1 1 0 0,-1 1-1 0 0,1 0 0 0 0,-1 0 0 0 0,0-1 1 0 0,-1 1-1 0 0,1 0 0 0 0,-1-1 0 0 0,1 1 0 0 0,-1-1 1 0 0,0 0-1 0 0,-4 5 0 0 0,5-7 2 0 0,0 0 1 0 0,0 0-1 0 0,0 0 0 0 0,0 0 1 0 0,0 0-1 0 0,0 0 0 0 0,0-1 1 0 0,-1 1-1 0 0,1 0 0 0 0,0 0 1 0 0,-1-1-1 0 0,1 1 0 0 0,0-1 1 0 0,-1 1-1 0 0,1-1 0 0 0,-1 0 1 0 0,1 0-1 0 0,-1 0 0 0 0,1 1 1 0 0,-1-1-1 0 0,1 0 0 0 0,0-1 1 0 0,-1 1-1 0 0,1 0 0 0 0,-1 0 0 0 0,1-1 1 0 0,-1 1-1 0 0,1-1 0 0 0,0 1 1 0 0,-1-1-1 0 0,1 1 0 0 0,0-1 1 0 0,-1 0-1 0 0,1 0 0 0 0,0 0 1 0 0,0 1-1 0 0,-1-3 0 0 0,-7-4-3 0 0,1-1-1 0 0,0-1 1 0 0,0 1-1 0 0,1-1 1 0 0,1-1-1 0 0,-1 1 1 0 0,1-1-1 0 0,1 0 1 0 0,0 0-1 0 0,0-1 1 0 0,1 0-1 0 0,1 0 1 0 0,-1 0-1 0 0,2 0 1 0 0,-2-14-1 0 0,0-5-3 0 0,2-1 0 0 0,1 1 1 0 0,1-1-1 0 0,7-46 0 0 0,-4 56 3 0 0,1 1 0 0 0,0 0 1 0 0,1 0-1 0 0,16-37 0 0 0,-19 52 0 0 0,0-1-1 0 0,1 1 1 0 0,0 0-1 0 0,0-1 1 0 0,1 1-1 0 0,-1 0 1 0 0,1 1-1 0 0,0-1 1 0 0,0 1-1 0 0,1 0 1 0 0,-1 0-1 0 0,1 0 1 0 0,0 0-1 0 0,0 1 0 0 0,0 0 1 0 0,1 0-1 0 0,-1 0 1 0 0,1 1-1 0 0,0 0 1 0 0,11-3-1 0 0,-1 2-4 0 0,0 1-1 0 0,1 1 1 0 0,-1 1-1 0 0,28 2 0 0 0,-37-1 3 0 0,0 1 0 0 0,0-1-1 0 0,-1 1 1 0 0,1 0-1 0 0,0 0 1 0 0,-1 1 0 0 0,0 0-1 0 0,0 0 1 0 0,0 0 0 0 0,0 1-1 0 0,0 0 1 0 0,0 0-1 0 0,7 9 1 0 0,7 6 3 0 0,-13-12-1 0 0,0-1 0 0 0,-1 1-1 0 0,0 0 1 0 0,7 12 0 0 0,-11-16-2 0 0,0 0 1 0 0,-1 0-1 0 0,0 0 1 0 0,0 0-1 0 0,0 1 0 0 0,0-1 1 0 0,0 0-1 0 0,-1 1 1 0 0,1-1-1 0 0,-1 0 1 0 0,0 1-1 0 0,0-1 0 0 0,0 1 1 0 0,-1-1-1 0 0,1 0 1 0 0,-2 5-1 0 0,0-4-1 0 0,0 0-1 0 0,-1 0 1 0 0,1 0 0 0 0,-1 0-1 0 0,0 0 1 0 0,0-1 0 0 0,-1 1-1 0 0,1-1 1 0 0,-1 0 0 0 0,0 0-1 0 0,-4 3 1 0 0,-9 8 1 0 0,-43 43-10 0 0,41-45-14 0 0,19-12 17 0 0,-1 0 1 0 0,1 0-1 0 0,-1 1 1 0 0,0-1-1 0 0,1 0 0 0 0,-1 1 1 0 0,1-1-1 0 0,-1 0 1 0 0,1 1-1 0 0,-1-1 0 0 0,1 0 1 0 0,-1 1-1 0 0,1-1 0 0 0,-1 1 1 0 0,1-1-1 0 0,0 1 1 0 0,-1-1-1 0 0,0 2 0 0 0,2-1 0 0 0,-1 0 0 0 0,0 0 0 0 0,0 0 0 0 0,1 0 0 0 0,-1 0-1 0 0,1 0 1 0 0,-1 0 0 0 0,1 0 0 0 0,-1 0 0 0 0,1 0 0 0 0,0 0 0 0 0,-1 0-1 0 0,1 0 1 0 0,0 0 0 0 0,1 1 0 0 0,13 12 0 0 0,1 0-1 0 0,0-2 1 0 0,1 0-1 0 0,0-1 1 0 0,0 0 0 0 0,32 13-1 0 0,-24-12-6 0 0,-1 1 0 0 0,41 29-1 0 0,-63-41 15 0 0,-1 0-1 0 0,1 0 1 0 0,-1 1-1 0 0,1-1 1 0 0,-1 0-1 0 0,0 0 1 0 0,1 1-1 0 0,-1-1 1 0 0,0 1-1 0 0,0-1 1 0 0,0 1-1 0 0,0-1 0 0 0,-1 1 1 0 0,1-1-1 0 0,0 1 1 0 0,-1 0-1 0 0,1 0 1 0 0,-1-1-1 0 0,1 1 1 0 0,-1 0-1 0 0,0 0 1 0 0,0-1-1 0 0,0 4 1 0 0,0-3 2 0 0,-1 0 1 0 0,0 0-1 0 0,0-1 1 0 0,0 1-1 0 0,0 0 1 0 0,0-1-1 0 0,-1 1 1 0 0,1-1-1 0 0,0 1 1 0 0,-1-1-1 0 0,1 0 0 0 0,-1 0 1 0 0,0 0-1 0 0,1 1 1 0 0,-1-2-1 0 0,0 1 1 0 0,0 0-1 0 0,1 0 1 0 0,-1 0-1 0 0,0-1 1 0 0,-2 1-1 0 0,-15 4-27 0 0,-1 0-1 0 0,1-2 0 0 0,-1 0 0 0 0,1-1 1 0 0,-1-1-1 0 0,-22-2 0 0 0,-117-16-1677 0 0,144 15 1124 0 0,0-1-1 0 0,0 0 1 0 0,0-1 0 0 0,0-1 0 0 0,1-1-1 0 0,-19-9 1 0 0,32 15 492 0 0,0 0 0 0 0,0-1 0 0 0,-1 1 0 0 0,1-1 0 0 0,0 1-1 0 0,0-1 1 0 0,0 0 0 0 0,0 0 0 0 0,0 1 0 0 0,0-1 0 0 0,1 0 0 0 0,-1 0 0 0 0,0 0 0 0 0,0 0-1 0 0,0 0 1 0 0,1 0 0 0 0,-1 0 0 0 0,1 0 0 0 0,-1 0 0 0 0,1 0 0 0 0,-1 0 0 0 0,1-1 0 0 0,-1 1-1 0 0,1 0 1 0 0,0 0 0 0 0,0 0 0 0 0,0-1 0 0 0,0 1 0 0 0,0 0 0 0 0,0 0 0 0 0,0 0-1 0 0,0-1 1 0 0,0 1 0 0 0,0 0 0 0 0,1 0 0 0 0,-1 0 0 0 0,1-2 0 0 0,8-16-1022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6.967"/>
    </inkml:context>
    <inkml:brush xml:id="br0">
      <inkml:brushProperty name="width" value="0.1" units="cm"/>
      <inkml:brushProperty name="height" value="0.1" units="cm"/>
      <inkml:brushProperty name="color" value="#F6630D"/>
    </inkml:brush>
  </inkml:definitions>
  <inkml:trace contextRef="#ctx0" brushRef="#br0">118 56 8001 0 0,'-102'-5'2855'0'0,"87"8"-1622"0"0,15 0-843 0 0,8-1-130 0 0,69 5-176 0 0,0-4-1 0 0,126-10 1 0 0,-199 7-148 0 0,30-5-228 0 0,-33 5 265 0 0,0 0 0 0 0,0 0 0 0 0,0 0 0 0 0,0 0 0 0 0,0 0-1 0 0,0 0 1 0 0,-1-1 0 0 0,1 1 0 0 0,0 0 0 0 0,0-1 0 0 0,0 1 0 0 0,0-1-1 0 0,0 1 1 0 0,-1-1 0 0 0,1 1 0 0 0,0-1 0 0 0,0 1 0 0 0,-1-1 0 0 0,1 0-1 0 0,0 1 1 0 0,-1-1 0 0 0,1 0 0 0 0,-1 0 0 0 0,2-1 0 0 0,-4 1-3 0 0,1-1 0 0 0,0 1 1 0 0,0 0-1 0 0,-1 0 0 0 0,1 0 1 0 0,0 0-1 0 0,-1 0 0 0 0,1 0 1 0 0,-1 0-1 0 0,0 0 0 0 0,1 0 1 0 0,-1 1-1 0 0,1-1 0 0 0,-1 1 1 0 0,-2-1-1 0 0,-2-1-24 0 0,-6-3 149 0 0,0 0-1 0 0,-1 1 1 0 0,1 0 0 0 0,-1 1-1 0 0,0 1 1 0 0,1 0 0 0 0,-1 1-1 0 0,-20 0 1 0 0,32 1-75 0 0,1 0 0 0 0,-1 0 0 0 0,0 1 0 0 0,1-1 0 0 0,-1 0 0 0 0,0 1 0 0 0,1-1-1 0 0,-1 1 1 0 0,0-1 0 0 0,1 0 0 0 0,-1 1 0 0 0,1 0 0 0 0,-1-1 0 0 0,1 1 0 0 0,-1-1 0 0 0,1 1 0 0 0,-1 0 0 0 0,1-1 0 0 0,-1 1-1 0 0,1 0 1 0 0,0-1 0 0 0,0 1 0 0 0,-1 0 0 0 0,1 0 0 0 0,0-1 0 0 0,0 1 0 0 0,0 1 0 0 0,-3 27 119 0 0,2-18-59 0 0,-2 44 196 0 0,4 68 0 0 0,1-41-259 0 0,-1-58-795 0 0,2 0 0 0 0,7 36 1 0 0,-9-58 581 0 0,-1 0 0 0 0,1 0 0 0 0,-1 0 0 0 0,1 0 0 0 0,0-1 0 0 0,0 1 0 0 0,0 0 1 0 0,0 0-1 0 0,0-1 0 0 0,2 3 0 0 0,2 4-1108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7.338"/>
    </inkml:context>
    <inkml:brush xml:id="br0">
      <inkml:brushProperty name="width" value="0.1" units="cm"/>
      <inkml:brushProperty name="height" value="0.1" units="cm"/>
      <inkml:brushProperty name="color" value="#F6630D"/>
    </inkml:brush>
  </inkml:definitions>
  <inkml:trace contextRef="#ctx0" brushRef="#br0">91 168 9501 0 0,'-1'-1'14'0'0,"0"1"-1"0"0,1-1 1 0 0,-1 1-1 0 0,0-1 1 0 0,0 1 0 0 0,0 0-1 0 0,1-1 1 0 0,-1 1 0 0 0,0 0-1 0 0,0-1 1 0 0,0 1-1 0 0,1 0 1 0 0,-1 0 0 0 0,0 0-1 0 0,0 0 1 0 0,0 0 0 0 0,0 0-1 0 0,0 0 1 0 0,0 0 0 0 0,1 0-1 0 0,-1 0 1 0 0,0 1-1 0 0,0-1 1 0 0,0 0 0 0 0,1 1-1 0 0,-1-1 1 0 0,-1 1 0 0 0,0 0 56 0 0,1 1 1 0 0,0-1-1 0 0,0 1 1 0 0,0-1 0 0 0,-1 1-1 0 0,2 0 1 0 0,-1-1-1 0 0,0 1 1 0 0,0 0 0 0 0,0 0-1 0 0,1-1 1 0 0,-1 4 0 0 0,-2 8 440 0 0,1 0 1 0 0,-1 27 0 0 0,3-33-501 0 0,-1 13 219 0 0,1-1 0 0 0,1 1 1 0 0,1-1-1 0 0,1 0 0 0 0,1 0 0 0 0,5 20 0 0 0,-6-30-206 0 0,0-1 1 0 0,0 1-1 0 0,1-1 0 0 0,0 0 0 0 0,0 0 0 0 0,1-1 1 0 0,0 1-1 0 0,0-1 0 0 0,1 0 0 0 0,0-1 0 0 0,0 1 1 0 0,0-1-1 0 0,1 0 0 0 0,0-1 0 0 0,10 7 0 0 0,-16-11-24 0 0,0-1 0 0 0,-1 1 0 0 0,1-1 1 0 0,-1 0-1 0 0,1 1 0 0 0,0-1 0 0 0,0 0 0 0 0,-1 1 0 0 0,1-1 0 0 0,0 0 0 0 0,0 0 0 0 0,-1 1 0 0 0,1-1 0 0 0,0 0 0 0 0,0 0 0 0 0,-1 0 0 0 0,1 0 0 0 0,0 0 0 0 0,0 0 0 0 0,-1 0 1 0 0,1-1-1 0 0,0 1 0 0 0,1 0 0 0 0,-2-1 0 0 0,0 1 0 0 0,1-1 0 0 0,-1 0 0 0 0,0 1 0 0 0,1-1 0 0 0,-1 0 0 0 0,0 1 0 0 0,0-1 0 0 0,0 0 0 0 0,0 1 0 0 0,0-1 0 0 0,0 0 0 0 0,0 1 0 0 0,0-1 0 0 0,0 0 0 0 0,0 1 0 0 0,0-1 0 0 0,0 0 0 0 0,0 1 0 0 0,-1-2 0 0 0,-17-44-12 0 0,14 38 4 0 0,-4-12-3 0 0,-10-19 7 0 0,2-2-1 0 0,-17-65 1 0 0,30 93 10 0 0,1 1-1 0 0,0-1 1 0 0,1 1-1 0 0,1-1 1 0 0,-1 0-1 0 0,2 1 1 0 0,0-1-1 0 0,0 0 1 0 0,2 1-1 0 0,-1 0 1 0 0,1-1-1 0 0,1 1 0 0 0,8-17 1 0 0,-10 23 13 0 0,1 1 0 0 0,0 0 0 0 0,0 0 0 0 0,1 1 0 0 0,0-1 0 0 0,0 1 0 0 0,0-1 0 0 0,0 1 1 0 0,0 0-1 0 0,1 1 0 0 0,0-1 0 0 0,0 1 0 0 0,0 0 0 0 0,0 0 0 0 0,0 1 0 0 0,11-5 0 0 0,-12 6 4 0 0,1 0 0 0 0,-1 0 0 0 0,0 1 0 0 0,0 0 0 0 0,0-1 0 0 0,0 1 0 0 0,0 0 0 0 0,1 1 0 0 0,-1-1 0 0 0,0 1 0 0 0,0 0 0 0 0,0 0 0 0 0,0 0 0 0 0,0 0 0 0 0,0 1 0 0 0,-1 0 0 0 0,1 0 0 0 0,0 0 0 0 0,-1 0 0 0 0,1 0 0 0 0,-1 1 0 0 0,0-1 0 0 0,0 1 0 0 0,4 5 0 0 0,-3-5 22 0 0,-1 1-1 0 0,1 0 0 0 0,-1 1 1 0 0,-1-1-1 0 0,1 0 0 0 0,0 1 0 0 0,-1-1 1 0 0,0 1-1 0 0,0 0 0 0 0,-1 0 1 0 0,1 0-1 0 0,-1 0 0 0 0,0 0 0 0 0,0 0 1 0 0,-1 0-1 0 0,1 9 0 0 0,-2-10-16 0 0,0 0 0 0 0,1 0 0 0 0,-2 0 0 0 0,1 0 0 0 0,0 0 0 0 0,-1 0-1 0 0,1 0 1 0 0,-1-1 0 0 0,0 1 0 0 0,0-1 0 0 0,-1 1 0 0 0,1-1 0 0 0,-1 0 0 0 0,0 0-1 0 0,0 0 1 0 0,0 0 0 0 0,0 0 0 0 0,0 0 0 0 0,0-1 0 0 0,-1 0 0 0 0,-4 3 0 0 0,-14 5-448 0 0,-1-1 1 0 0,0-1 0 0 0,0-1 0 0 0,-1 0 0 0 0,0-2-1 0 0,-36 3 1 0 0,34-4-566 0 0,-8-1-584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8.326"/>
    </inkml:context>
    <inkml:brush xml:id="br0">
      <inkml:brushProperty name="width" value="0.1" units="cm"/>
      <inkml:brushProperty name="height" value="0.1" units="cm"/>
      <inkml:brushProperty name="color" value="#F6630D"/>
    </inkml:brush>
  </inkml:definitions>
  <inkml:trace contextRef="#ctx0" brushRef="#br0">75 125 8133 0 0,'-6'-13'144'0'0,"2"4"189"0"0,0 1 0 0 0,-1 0 0 0 0,0 0 0 0 0,-8-10 0 0 0,7 9 655 0 0,-1 1 1 0 0,1-1-1 0 0,0-1 1 0 0,-7-14 0 0 0,32 65 900 0 0,5 51-1280 0 0,-4 1 0 0 0,-3 1 1 0 0,3 107-1 0 0,-9 289 703 0 0,-11-433-1262 0 0,-8 262-1958 0 0,8-315 1412 0 0,0 1-1 0 0,0 0 1 0 0,0-1 0 0 0,0 1-1 0 0,-1 0 1 0 0,0-1-1 0 0,0 1 1 0 0,0-1 0 0 0,-1 1-1 0 0,0-1 1 0 0,-3 8-1 0 0,1-7-1434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8.649"/>
    </inkml:context>
    <inkml:brush xml:id="br0">
      <inkml:brushProperty name="width" value="0.1" units="cm"/>
      <inkml:brushProperty name="height" value="0.1" units="cm"/>
      <inkml:brushProperty name="color" value="#F6630D"/>
    </inkml:brush>
  </inkml:definitions>
  <inkml:trace contextRef="#ctx0" brushRef="#br0">50 76 8829 0 0,'0'0'533'0'0,"-8"-2"-167"0"0,-34-9 5723 0 0,131 14-5843 0 0,286 11-8 0 0,-51 3 294 0 0,-311-16-509 0 0,1464 67 2338 0 0,-1319-66-2179 0 0,493-12 100 0 0,-644 10-346 0 0,0-1-1 0 0,1 1 0 0 0,-1-1 1 0 0,0-1-1 0 0,1 1 1 0 0,-1-1-1 0 0,0 0 1 0 0,0-1-1 0 0,-1 1 1 0 0,1-2-1 0 0,12-6 0 0 0,-19 9 25 0 0,1 1-1 0 0,0-1 0 0 0,-1 1 0 0 0,1-1 1 0 0,-1 1-1 0 0,1-1 0 0 0,-1 0 1 0 0,1 1-1 0 0,-1-1 0 0 0,1 0 0 0 0,-1 1 1 0 0,0-1-1 0 0,1 0 0 0 0,-1 0 0 0 0,0 1 1 0 0,0-1-1 0 0,0 0 0 0 0,1 0 0 0 0,-1 0 1 0 0,0 1-1 0 0,0-1 0 0 0,0 0 1 0 0,0 0-1 0 0,0 0 0 0 0,-1 0 0 0 0,1-1-58 0 0,-1 0 0 0 0,0 0 0 0 0,0 0 0 0 0,0 0-1 0 0,0 0 1 0 0,0 0 0 0 0,0 1 0 0 0,0-1 0 0 0,-3-2-1 0 0,-2-2-224 0 0,0 1 0 0 0,1 0-1 0 0,-2 1 1 0 0,1 0-1 0 0,-8-4 1 0 0,-12-5-1356 0 0,-47-14 0 0 0,14 10-176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19.302"/>
    </inkml:context>
    <inkml:brush xml:id="br0">
      <inkml:brushProperty name="width" value="0.1" units="cm"/>
      <inkml:brushProperty name="height" value="0.1" units="cm"/>
      <inkml:brushProperty name="color" value="#F6630D"/>
    </inkml:brush>
  </inkml:definitions>
  <inkml:trace contextRef="#ctx0" brushRef="#br0">363 105 6845 0 0,'-169'-44'701'0'0,"52"12"451"0"0,97 27-770 0 0,9 3 29 0 0,1-1 0 0 0,-1 0 0 0 0,-14-6 0 0 0,25 9-401 0 0,0 0 1 0 0,1 0 0 0 0,-1 0-1 0 0,0 0 1 0 0,0 0-1 0 0,0 0 1 0 0,0 0 0 0 0,0 0-1 0 0,0 0 1 0 0,0 0 0 0 0,0 0-1 0 0,0 0 1 0 0,0 0 0 0 0,0 0-1 0 0,0 0 1 0 0,0 0-1 0 0,0 0 1 0 0,0-1 0 0 0,0 1-1 0 0,0 0 1 0 0,0 0 0 0 0,1 0-1 0 0,-1 0 1 0 0,0 0-1 0 0,0 0 1 0 0,0 0 0 0 0,0 0-1 0 0,0 0 1 0 0,0 0 0 0 0,0 0-1 0 0,0 0 1 0 0,0 0 0 0 0,0 0-1 0 0,0 0 1 0 0,0 0-1 0 0,0 0 1 0 0,0-1 0 0 0,0 1-1 0 0,0 0 1 0 0,0 0 0 0 0,0 0-1 0 0,0 0 1 0 0,0 0 0 0 0,0 0-1 0 0,0 0 1 0 0,0 0-1 0 0,0 0 1 0 0,0 0 0 0 0,0 0-1 0 0,0 0 1 0 0,0 0 0 0 0,-1 0-1 0 0,1 0 1 0 0,0 0-1 0 0,0-1 1 0 0,0 1 0 0 0,0 0-1 0 0,0 0 1 0 0,0 0 0 0 0,0 0-1 0 0,0 0 1 0 0,0 0 0 0 0,0 0-1 0 0,0 0 1 0 0,0 0-1 0 0,0 0 1 0 0,0 0 0 0 0,9-2 280 0 0,12 0-96 0 0,489 27 112 0 0,-431-19-270 0 0,436 31 36 0 0,1292 72 537 0 0,-980-116 71 0 0,-802 5-592 0 0,-1 2 121 0 0,-1-2 0 0 0,1-1 0 0 0,-1-1 1 0 0,0 0-1 0 0,40-15 0 0 0,-61 18-170 0 0,-1 1 1 0 0,0 0-1 0 0,0-1 0 0 0,0 0 1 0 0,1 1-1 0 0,-1-1 1 0 0,0 1-1 0 0,0-1 1 0 0,0 0-1 0 0,0 0 0 0 0,0 0 1 0 0,0 0-1 0 0,-1 0 1 0 0,1 0-1 0 0,0 0 1 0 0,0 0-1 0 0,-1 0 1 0 0,1 0-1 0 0,0 0 0 0 0,-1 0 1 0 0,1-2-1 0 0,-1 2-11 0 0,0 0 0 0 0,0 0 0 0 0,0 0 0 0 0,0-1 0 0 0,-1 1 0 0 0,1 0 0 0 0,0 0 0 0 0,-1 0 0 0 0,1 0-1 0 0,-1 0 1 0 0,1 1 0 0 0,-1-1 0 0 0,0 0 0 0 0,1 0 0 0 0,-1 0 0 0 0,0 0 0 0 0,1 1 0 0 0,-1-1 0 0 0,-2-1 0 0 0,-2-2 11 0 0,-1 0 1 0 0,0 1-1 0 0,0-1 1 0 0,0 1-1 0 0,0 0 1 0 0,-12-3-1 0 0,4 3-20 0 0,-1 0 1 0 0,0 1-1 0 0,-28-2 0 0 0,35 4 5 0 0,-1 0 0 0 0,1 1 0 0 0,-1 0 0 0 0,1 0 0 0 0,0 1 0 0 0,0 0 0 0 0,0 1 0 0 0,-12 4 0 0 0,17-5 1 0 0,0 0 0 0 0,-1 1 1 0 0,1-1-1 0 0,0 1 1 0 0,1 0-1 0 0,-1 0 1 0 0,0 0-1 0 0,1 0 1 0 0,0 0-1 0 0,0 1 1 0 0,0-1-1 0 0,0 1 0 0 0,0-1 1 0 0,1 1-1 0 0,-1 0 1 0 0,1 0-1 0 0,0-1 1 0 0,0 1-1 0 0,0 7 1 0 0,-1 9 130 0 0,0 0 1 0 0,3 33-1 0 0,0-38-104 0 0,13 198 263 0 0,2 61-2 0 0,-22-102 96 0 0,-30 179-1 0 0,33-335-381 0 0,1-10-18 0 0,1-1-1 0 0,0 1 1 0 0,0 0-1 0 0,1-1 1 0 0,0 1 0 0 0,0 0-1 0 0,0 0 1 0 0,0-1-1 0 0,1 1 1 0 0,0 0-1 0 0,2 5 1 0 0,-2-10-4 0 0,0 0 1 0 0,0-1-1 0 0,0 1 1 0 0,0 0 0 0 0,0-1-1 0 0,0 1 1 0 0,0 0-1 0 0,0-1 1 0 0,0 0-1 0 0,1 1 1 0 0,-1-1-1 0 0,0 0 1 0 0,0 1-1 0 0,0-1 1 0 0,1 0-1 0 0,-1 0 1 0 0,0 0 0 0 0,0 0-1 0 0,1 0 1 0 0,-1 0-1 0 0,2-1 1 0 0,31-5 27 0 0,-29 5-34 0 0,-6 0 15 0 0,0-1 0 0 0,0 1 0 0 0,0 0 0 0 0,0 0 0 0 0,0-1-1 0 0,-1 1 1 0 0,1 0 0 0 0,0 0 0 0 0,-1 1 0 0 0,1-1 0 0 0,-3-1 0 0 0,-33-10 12 0 0,0 2 1 0 0,-2 2 0 0 0,-72-7 0 0 0,90 13-26 0 0,-202-26-399 0 0,-314-25-3929 0 0,428 51 2603 0 0,8 1-194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0.076"/>
    </inkml:context>
    <inkml:brush xml:id="br0">
      <inkml:brushProperty name="width" value="0.1" units="cm"/>
      <inkml:brushProperty name="height" value="0.1" units="cm"/>
      <inkml:brushProperty name="color" value="#F6630D"/>
    </inkml:brush>
  </inkml:definitions>
  <inkml:trace contextRef="#ctx0" brushRef="#br0">50 135 6469 0 0,'-7'-36'332'0'0,"6"28"-35"0"0,-1-1-1 0 0,0 0 1 0 0,0 0-1 0 0,-1 1 1 0 0,0 0-1 0 0,-5-9 1 0 0,-13-14 5865 0 0,25 43-6021 0 0,-1 0 0 0 0,1 1 0 0 0,-2-1 0 0 0,0 0 0 0 0,1 15 0 0 0,0 5 57 0 0,14 92 143 0 0,1 148 0 0 0,-17-278-341 0 0,0-1 1 0 0,0 1-1 0 0,1 0 0 0 0,0 0 1 0 0,1 0-1 0 0,-1 0 0 0 0,1 1 0 0 0,6-9 1 0 0,2-7-1 0 0,55-103 46 0 0,-64 118 59 0 0,1 1-1 0 0,0-1 1 0 0,0 1 0 0 0,0 0-1 0 0,1 0 1 0 0,0 0-1 0 0,6-6 1 0 0,-9 11-73 0 0,-1 0 0 0 0,1 1 0 0 0,0 0 0 0 0,-1-1 0 0 0,1 1 0 0 0,-1-1 0 0 0,1 1 0 0 0,0 0 0 0 0,-1-1 0 0 0,0 1 0 0 0,1 0 0 0 0,-1-1 0 0 0,1 1 0 0 0,-1 0 0 0 0,0 0 0 0 0,0-1 0 0 0,1 1 0 0 0,-1 0 0 0 0,0 0 0 0 0,0 0 0 0 0,0-1 0 0 0,0 3 0 0 0,6 24 176 0 0,-1 37 158 0 0,-4-44-369 0 0,0 1 0 0 0,2-1 0 0 0,7 31-1 0 0,-7-45-230 0 0,0 0 0 0 0,0 1 0 0 0,0-1-1 0 0,1 0 1 0 0,-1-1 0 0 0,9 10-1 0 0,-9-12-316 0 0,0 1 0 0 0,0-1-1 0 0,0 0 1 0 0,0 0 0 0 0,1 0-1 0 0,-1-1 1 0 0,1 1 0 0 0,0-1-1 0 0,0 1 1 0 0,7 2 0 0 0,0-1-1136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0.414"/>
    </inkml:context>
    <inkml:brush xml:id="br0">
      <inkml:brushProperty name="width" value="0.1" units="cm"/>
      <inkml:brushProperty name="height" value="0.1" units="cm"/>
      <inkml:brushProperty name="color" value="#F6630D"/>
    </inkml:brush>
  </inkml:definitions>
  <inkml:trace contextRef="#ctx0" brushRef="#br0">36 70 8133 0 0,'-1'-12'231'0'0,"1"5"-22"0"0,-1 0 1 0 0,0 0-1 0 0,-3-12 0 0 0,4 18-95 0 0,0 0 0 0 0,0 0 0 0 0,0 1 0 0 0,-1-1 0 0 0,1 0 0 0 0,0 0 0 0 0,-1 0 0 0 0,1 0 1 0 0,-1 1-1 0 0,1-1 0 0 0,-1 0 0 0 0,1 1 0 0 0,-1-1 0 0 0,0 0 0 0 0,1 1 0 0 0,-1-1 0 0 0,0 1 1 0 0,1-1-1 0 0,-1 0 0 0 0,0 1 0 0 0,0 0 0 0 0,0-1 0 0 0,1 1 0 0 0,-1 0 0 0 0,0-1 0 0 0,0 1 1 0 0,0 0-1 0 0,0 0 0 0 0,0 0 0 0 0,0-1 0 0 0,1 1 0 0 0,-1 0 0 0 0,0 0 0 0 0,0 1 0 0 0,-2-1 1 0 0,3 0-64 0 0,0 0 0 0 0,-1 1 0 0 0,1-1 0 0 0,0 0 0 0 0,0 1 0 0 0,-1-1 0 0 0,1 0 0 0 0,0 1 0 0 0,0-1 0 0 0,-1 0 0 0 0,1 1 0 0 0,0-1 0 0 0,0 0 0 0 0,0 1 0 0 0,0-1 0 0 0,-1 1 0 0 0,1-1 1 0 0,0 0-1 0 0,0 1 0 0 0,0-1 0 0 0,0 1 0 0 0,0-1 0 0 0,0 1 0 0 0,0-1 0 0 0,0 0 0 0 0,0 1 0 0 0,0-1 0 0 0,1 1 0 0 0,-1-1 0 0 0,0 1 0 0 0,5 17 230 0 0,-4-13-134 0 0,20 96 642 0 0,25 93-983 0 0,-12-73-5247 0 0,-33-111 4080 0 0,-1-3-62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3.604"/>
    </inkml:context>
    <inkml:brush xml:id="br0">
      <inkml:brushProperty name="width" value="0.1" units="cm"/>
      <inkml:brushProperty name="height" value="0.1" units="cm"/>
      <inkml:brushProperty name="color" value="#F6630D"/>
    </inkml:brush>
  </inkml:definitions>
  <inkml:trace contextRef="#ctx0" brushRef="#br0">70 2478 3464 0 0,'0'0'358'0'0,"-6"0"-215"0"0,-41 5 2483 0 0,44-4-2032 0 0,-8 4-857 0 0,9 0 712 0 0,10-1 2280 0 0,161 34-2628 0 0,-147-34-76 0 0,1-1 0 0 0,0-1-1 0 0,35-2 1 0 0,-13-1-10 0 0,536-16-1 0 0,-425 9-69 0 0,623 11-30 0 0,-193 6-549 0 0,-91-3 386 0 0,-99 1 135 0 0,-356-7 92 0 0,53 1 43 0 0,116-15-1 0 0,-183 6 98 0 0,-28 10-111 0 0,-1-6 161 0 0,-5-11 248 0 0,4 8-407 0 0,-3-3 2 0 0,0-1 1 0 0,1 0 0 0 0,0 0-1 0 0,1 0 1 0 0,1-1-1 0 0,0 0 1 0 0,0 0-1 0 0,1 0 1 0 0,0 0-1 0 0,0-15 1 0 0,0-58-25 0 0,15-154 1 0 0,-2 98 12 0 0,-2 29 41 0 0,2-139-435 0 0,-11 207 347 0 0,-2 1 1 0 0,-2 0 0 0 0,-19-77-1 0 0,-6 21-13 0 0,13 48 6 0 0,-13-69 1 0 0,-12-256 46 0 0,17 121-42 0 0,20 214 49 0 0,1 0 0 0 0,2 0 0 0 0,1 0-1 0 0,11-80 1 0 0,-10 117 0 0 0,2-2-1 0 0,-1 1 0 0 0,0-1 0 0 0,0 0 1 0 0,-1 0-1 0 0,0 1 0 0 0,0-1 0 0 0,0 0 0 0 0,-1 0 0 0 0,1 0 1 0 0,-3-7-1 0 0,-4 5-13 0 0,6 8 13 0 0,1 0 0 0 0,-1-1 0 0 0,1 1 0 0 0,0 0-1 0 0,-1 0 1 0 0,1-1 0 0 0,0 1 0 0 0,-1 0 0 0 0,1 0 0 0 0,0-1 0 0 0,-1 1 0 0 0,1-1 0 0 0,0 1-1 0 0,0 0 1 0 0,0-1 0 0 0,-1 1 0 0 0,1 0 0 0 0,0-1 0 0 0,0 1 0 0 0,0-1 0 0 0,0 1-1 0 0,0-1 1 0 0,-1 1 0 0 0,1 0 0 0 0,0-1 0 0 0,0 0 0 0 0,0 1-1 0 0,5 1-3 0 0,28 14-32 0 0,-15-7 31 0 0,1-2 0 0 0,0 0 1 0 0,31 6-1 0 0,64 4 28 0 0,-96-13-17 0 0,114 6 36 0 0,186-9 1 0 0,-118-4-36 0 0,611 15-52 0 0,-219 35 73 0 0,-419-29 8 0 0,374 14-33 0 0,-11-50-76 0 0,-68 1 76 0 0,4 8 67 0 0,-202-2-128 0 0,-31 0-1 0 0,417 21 26 0 0,-495-7 93 0 0,203-24 1 0 0,-300 18-38 0 0,1 3-1 0 0,85 10 1 0 0,-38-1-48 0 0,-77-6 26 0 0,0-2 0 0 0,0-1 0 0 0,0-2 0 0 0,0-2 0 0 0,39-9 0 0 0,-37 4-8 0 0,0 1 1 0 0,0 3-1 0 0,1 1 0 0 0,-1 1 0 0 0,1 3 1 0 0,69 5-1 0 0,-71-4 9 0 0,-28 0 21 0 0,0 0-1 0 0,0 0 1 0 0,0 1 0 0 0,8 1-1 0 0,-3 3 840 0 0,-22-5-635 0 0,-27-6-1398 0 0,18 0-270 0 0,6 0 491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0.894"/>
    </inkml:context>
    <inkml:brush xml:id="br0">
      <inkml:brushProperty name="width" value="0.1" units="cm"/>
      <inkml:brushProperty name="height" value="0.1" units="cm"/>
      <inkml:brushProperty name="color" value="#F6630D"/>
    </inkml:brush>
  </inkml:definitions>
  <inkml:trace contextRef="#ctx0" brushRef="#br0">4 148 7841 0 0,'-1'-2'30'0'0,"1"0"0"0"0,-1 0 1 0 0,1 1-1 0 0,-1-1 1 0 0,1 0-1 0 0,0 0 0 0 0,-1 0 1 0 0,1 0-1 0 0,0 0 0 0 0,0 1 1 0 0,1-1-1 0 0,-1 0 1 0 0,0 0-1 0 0,0 0 0 0 0,1 0 1 0 0,-1 0-1 0 0,1 1 0 0 0,0-1 1 0 0,0 0-1 0 0,-1 0 1 0 0,1 1-1 0 0,0-1 0 0 0,0 1 1 0 0,1-1-1 0 0,-1 1 0 0 0,0-1 1 0 0,0 1-1 0 0,1 0 1 0 0,-1-1-1 0 0,1 1 0 0 0,2-1 1 0 0,6-5 145 0 0,0 1 0 0 0,0 0 0 0 0,1 0 0 0 0,11-3 0 0 0,-4 1-244 0 0,12-7 189 0 0,-21 9 141 0 0,0 1-1 0 0,0 1 1 0 0,0 0-1 0 0,0 0 0 0 0,1 1 1 0 0,0 0-1 0 0,-1 0 1 0 0,16-1-1 0 0,-25 4-243 0 0,0 0 0 0 0,0 0 0 0 0,0 0 0 0 0,-1 0 0 0 0,1 1 0 0 0,0-1 0 0 0,0 0 0 0 0,0 0 0 0 0,0 0 0 0 0,0 0 0 0 0,0 0 0 0 0,0 0 0 0 0,0 0 0 0 0,0 0 0 0 0,0 0 0 0 0,0 0 0 0 0,0 1 0 0 0,0-1 0 0 0,0 0 0 0 0,0 0 1 0 0,0 0-1 0 0,0 0 0 0 0,0 0 0 0 0,0 0 0 0 0,0 0 0 0 0,0 0 0 0 0,0 1 0 0 0,0-1 0 0 0,0 0 0 0 0,0 0 0 0 0,0 0 0 0 0,0 0 0 0 0,0 0 0 0 0,0 0 0 0 0,0 0 0 0 0,0 0 0 0 0,1 0 0 0 0,-1 0 0 0 0,0 0 0 0 0,0 1 0 0 0,0-1 0 0 0,0 0 0 0 0,0 0 0 0 0,0 0 0 0 0,0 0 0 0 0,0 0 0 0 0,0 0 0 0 0,0 0 0 0 0,0 0 0 0 0,1 0 0 0 0,-1 0 0 0 0,0 0 0 0 0,0 0 0 0 0,0 0 0 0 0,0 0 0 0 0,0 0 0 0 0,0 0 0 0 0,0 0 0 0 0,-10 7 692 0 0,5-3-214 0 0,5 1-458 0 0,1 0 0 0 0,0-1 0 0 0,0 1 0 0 0,0-1 0 0 0,1 1 0 0 0,2 5 0 0 0,6 19 81 0 0,-4 10-47 0 0,-1 1 1 0 0,-3 0 0 0 0,-2 43 0 0 0,0-41-67 0 0,0-42-5 0 0,0 0-1 0 0,0 0 1 0 0,0 1 0 0 0,0-1-1 0 0,0 0 1 0 0,-1 0 0 0 0,1 0-1 0 0,0 0 1 0 0,0 0 0 0 0,0 1-1 0 0,0-1 1 0 0,0 0 0 0 0,0 0-1 0 0,0 0 1 0 0,0 0 0 0 0,0 1-1 0 0,0-1 1 0 0,0 0 0 0 0,0 0-1 0 0,0 0 1 0 0,0 0 0 0 0,0 1-1 0 0,0-1 1 0 0,0 0 0 0 0,0 0 0 0 0,0 0-1 0 0,0 0 1 0 0,0 0 0 0 0,0 1-1 0 0,0-1 1 0 0,1 0 0 0 0,-1 0-1 0 0,0 0 1 0 0,0 0 0 0 0,0 0-1 0 0,0 1 1 0 0,0-1 0 0 0,0 0-1 0 0,0 0 1 0 0,1 0 0 0 0,-1 0-1 0 0,0 0 1 0 0,0 0 0 0 0,0 0-1 0 0,0 0 1 0 0,0 0 0 0 0,1 0-1 0 0,-1 0 1 0 0,0 1 0 0 0,0-1-1 0 0,0 0 1 0 0,0 0 0 0 0,1 0-1 0 0,-1 0 1 0 0,7-11-34 0 0,5-20-77 0 0,-3 6 6 0 0,2 0 1 0 0,23-40-1 0 0,-15 31 63 0 0,-9 13 18 0 0,-7 14 15 0 0,0 0 0 0 0,0 1 1 0 0,1-1-1 0 0,0 1 1 0 0,6-7-1 0 0,-10 12 9 0 0,0 1-1 0 0,0 0 0 0 0,0 0 0 0 0,1 0 1 0 0,-1 0-1 0 0,0 0 0 0 0,0 0 1 0 0,0-1-1 0 0,1 1 0 0 0,-1 0 0 0 0,0 0 1 0 0,0 0-1 0 0,1 0 0 0 0,-1 0 1 0 0,0 0-1 0 0,0 0 0 0 0,1 0 0 0 0,-1 0 1 0 0,0 0-1 0 0,0 0 0 0 0,1 0 1 0 0,-1 0-1 0 0,0 0 0 0 0,0 1 0 0 0,1-1 1 0 0,-1 0-1 0 0,0 0 0 0 0,0 0 1 0 0,0 0-1 0 0,1 0 0 0 0,-1 0 0 0 0,0 1 1 0 0,0-1-1 0 0,0 0 0 0 0,1 0 1 0 0,-1 0-1 0 0,0 0 0 0 0,0 1 0 0 0,0-1 1 0 0,0 0-1 0 0,0 0 0 0 0,1 0 1 0 0,-1 1-1 0 0,0-1 0 0 0,0 0 0 0 0,0 0 1 0 0,0 1-1 0 0,0-1 0 0 0,0 0 0 0 0,0 0 1 0 0,0 1-1 0 0,0-1 0 0 0,0 0 1 0 0,0 0-1 0 0,0 1 0 0 0,0-1 0 0 0,0 1 1 0 0,4 21-9 0 0,-4-15 11 0 0,3 6 0 0 0,-2-1-1 0 0,0 1 0 0 0,-1 16 1 0 0,0-25 1 0 0,0-4 3 0 0,18-24 90 0 0,65-64-39 0 0,-82 143 392 0 0,-1-37-381 0 0,0 0-4 0 0,0 1 0 0 0,4 25 0 0 0,-3-40-74 0 0,-1 1 1 0 0,1-1-1 0 0,1 0 0 0 0,-1 0 1 0 0,0 0-1 0 0,1 0 0 0 0,0 0 1 0 0,0-1-1 0 0,0 1 1 0 0,0 0-1 0 0,1-1 0 0 0,-1 0 1 0 0,1 1-1 0 0,0-1 0 0 0,0 0 1 0 0,3 2-1 0 0,-4-4-59 0 0,-1 0 0 0 0,0-1 0 0 0,1 1 0 0 0,-1-1 0 0 0,1 1 0 0 0,-1-1 0 0 0,1 0 0 0 0,-1 1 0 0 0,1-1 0 0 0,-1 0 0 0 0,1 0 0 0 0,-1 0 0 0 0,1 0 0 0 0,0-1 0 0 0,-1 1 0 0 0,1 0 0 0 0,-1-1 0 0 0,0 1 0 0 0,1-1 0 0 0,1 0 0 0 0,2-1-386 0 0,-1 0-1 0 0,0 0 1 0 0,0-1-1 0 0,0 1 0 0 0,0-1 1 0 0,3-3-1 0 0,6-7-976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1.337"/>
    </inkml:context>
    <inkml:brush xml:id="br0">
      <inkml:brushProperty name="width" value="0.1" units="cm"/>
      <inkml:brushProperty name="height" value="0.1" units="cm"/>
      <inkml:brushProperty name="color" value="#F6630D"/>
    </inkml:brush>
  </inkml:definitions>
  <inkml:trace contextRef="#ctx0" brushRef="#br0">110 127 6785 0 0,'-2'-3'160'0'0,"1"-1"-1"0"0,-1 1 1 0 0,1 0 0 0 0,0 0 0 0 0,0 0 0 0 0,0-1 0 0 0,0 1 0 0 0,0-7 0 0 0,-4-13 2107 0 0,5 23-2234 0 0,0-1 1 0 0,0 1-1 0 0,0 0 1 0 0,0 0-1 0 0,0 0 0 0 0,-1-1 1 0 0,1 1-1 0 0,0 0 1 0 0,0 0-1 0 0,0 0 0 0 0,-1 0 1 0 0,1-1-1 0 0,0 1 1 0 0,0 0-1 0 0,0 0 0 0 0,-1 0 1 0 0,1 0-1 0 0,0 0 1 0 0,0 0-1 0 0,-1 0 1 0 0,1 0-1 0 0,0-1 0 0 0,0 1 1 0 0,-1 0-1 0 0,1 0 1 0 0,0 0-1 0 0,-1 0 0 0 0,1 0 1 0 0,0 1-1 0 0,0-1 1 0 0,-1 0-1 0 0,1 0 0 0 0,0 0 1 0 0,0 0-1 0 0,-1 0 1 0 0,1 0-1 0 0,0 0 0 0 0,0 0 1 0 0,0 1-1 0 0,-1-1 1 0 0,1 0-1 0 0,0 0 0 0 0,-19 13 321 0 0,16-10-356 0 0,-1 1-1 0 0,1-1 1 0 0,-1 1-1 0 0,1 0 1 0 0,0 0 0 0 0,0 0-1 0 0,-3 8 1 0 0,4-8 18 0 0,1 0 0 0 0,1 0-1 0 0,-1 1 1 0 0,1-1 0 0 0,-1 0 0 0 0,1 0 0 0 0,0 0 0 0 0,1 0 0 0 0,-1 0 0 0 0,1 1-1 0 0,0-1 1 0 0,0 0 0 0 0,0 0 0 0 0,0 0 0 0 0,1-1 0 0 0,-1 1 0 0 0,5 7 0 0 0,4 3 47 0 0,0-1 1 0 0,0 0 0 0 0,17 16 0 0 0,-17-19-38 0 0,0 1 1 0 0,-1 0 0 0 0,0 0-1 0 0,8 16 1 0 0,-14-23-9 0 0,-1 1 0 0 0,0 0 0 0 0,0 0 1 0 0,-1 0-1 0 0,1 0 0 0 0,-1 0 0 0 0,0 0 0 0 0,-1 0 1 0 0,1 0-1 0 0,-1 0 0 0 0,0 6 0 0 0,-1-8-17 0 0,1 0 0 0 0,-1 0 0 0 0,1-1 0 0 0,-1 1 0 0 0,0 0 0 0 0,0-1 0 0 0,0 1 0 0 0,-1-1 0 0 0,1 1 0 0 0,-1-1 0 0 0,1 0 1 0 0,-1 1-1 0 0,0-1 0 0 0,1 0 0 0 0,-1 0 0 0 0,-1 0 0 0 0,1 0 0 0 0,0-1 0 0 0,0 1 0 0 0,-1 0 0 0 0,1-1 0 0 0,-4 2 0 0 0,4-3-82 0 0,-1 1 0 0 0,1 0 1 0 0,-1-1-1 0 0,1 0 0 0 0,-1 0 0 0 0,1 0 1 0 0,-1 0-1 0 0,1 0 0 0 0,-1 0 0 0 0,1 0 1 0 0,-1-1-1 0 0,1 0 0 0 0,-1 1 0 0 0,1-1 1 0 0,0 0-1 0 0,-4-2 0 0 0,2 2-166 0 0,0-1 0 0 0,1 0-1 0 0,-1 0 1 0 0,0-1 0 0 0,1 1 0 0 0,-1-1 0 0 0,1 0-1 0 0,0 0 1 0 0,-4-4 0 0 0,-1-4-380 0 0,3 5 278 0 0,0 0 0 0 0,1 0 0 0 0,0 0 0 0 0,0-1 0 0 0,0 1 0 0 0,1-1 0 0 0,0 0 0 0 0,0 0 0 0 0,1 0 0 0 0,-3-15-1 0 0,4 9 282 0 0,1 1 0 0 0,0-1 0 0 0,1 0 0 0 0,1 0 0 0 0,0 0 0 0 0,1 0 0 0 0,0 1 0 0 0,0-1 0 0 0,2 1 0 0 0,-1 0 0 0 0,8-12 0 0 0,-5 10 340 0 0,0 0 1 0 0,2 0-1 0 0,-1 0 0 0 0,2 1 0 0 0,11-13 0 0 0,-16 21-95 0 0,1 0 1 0 0,-1 0-1 0 0,1 1 0 0 0,0 0 1 0 0,0 0-1 0 0,0 0 0 0 0,0 0 1 0 0,1 1-1 0 0,0 0 0 0 0,-1 1 0 0 0,1 0 1 0 0,0 0-1 0 0,11-2 0 0 0,9-2 421 0 0,-23 4-622 0 0,0 1 1 0 0,1 0 0 0 0,-1 0-1 0 0,1 0 1 0 0,-1 0 0 0 0,1 1-1 0 0,-1-1 1 0 0,1 1 0 0 0,0 0-1 0 0,-1 1 1 0 0,1-1 0 0 0,7 3-1 0 0,-8 0-584 0 0,-1 2-170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1.955"/>
    </inkml:context>
    <inkml:brush xml:id="br0">
      <inkml:brushProperty name="width" value="0.1" units="cm"/>
      <inkml:brushProperty name="height" value="0.1" units="cm"/>
      <inkml:brushProperty name="color" value="#F6630D"/>
    </inkml:brush>
  </inkml:definitions>
  <inkml:trace contextRef="#ctx0" brushRef="#br0">27 285 5513 0 0,'7'-86'6013'0'0,"7"137"-4648"0"0,-5 9-1290 0 0,-2 0-1 0 0,-3 105 1 0 0,-4-164-75 0 0,1 21 11 0 0,0-17-4 0 0,-1 0 0 0 0,1 0 0 0 0,-1 0 0 0 0,-1 0 0 0 0,1 0 0 0 0,-1-1 0 0 0,0 6 0 0 0,-5-18 1 0 0,0-10-43 0 0,5 16 29 0 0,-3-13-17 0 0,1-1 0 0 0,1 0 0 0 0,0 1 1 0 0,1-21-1 0 0,0 20-3 0 0,0-47 7 0 0,2 0 0 0 0,2 0 0 0 0,24-120 0 0 0,-26 176 19 0 0,1 1 1 0 0,0-1 0 0 0,0 1-1 0 0,1-1 1 0 0,-1 1 0 0 0,1 0 0 0 0,0 0-1 0 0,8-9 1 0 0,-10 13 0 0 0,1 0 0 0 0,0 0-1 0 0,0 0 1 0 0,0 1 0 0 0,0-1 0 0 0,1 1-1 0 0,-1-1 1 0 0,0 1 0 0 0,1 0 0 0 0,-1 0-1 0 0,1 0 1 0 0,-1 0 0 0 0,1 0 0 0 0,-1 1-1 0 0,1-1 1 0 0,0 1 0 0 0,-1 0 0 0 0,1-1-1 0 0,-1 1 1 0 0,1 1 0 0 0,0-1 0 0 0,-1 0-1 0 0,1 0 1 0 0,4 2 0 0 0,10 2 4 0 0,1 2 1 0 0,-1-1-1 0 0,0 2 0 0 0,-1 0 1 0 0,24 14-1 0 0,-33-17-4 0 0,-1 0 0 0 0,1 1 0 0 0,-1 0 1 0 0,0 0-1 0 0,0 0 0 0 0,0 1 0 0 0,-1-1 0 0 0,0 1 0 0 0,0 1 0 0 0,0-1 1 0 0,-1 1-1 0 0,0 0 0 0 0,0 0 0 0 0,5 14 0 0 0,-9-17-3 0 0,1 0 0 0 0,0 0-1 0 0,-1 0 1 0 0,0 0 0 0 0,0 1-1 0 0,0-1 1 0 0,-1 0 0 0 0,1 0 0 0 0,-1 0-1 0 0,0 0 1 0 0,0 0 0 0 0,-1 0-1 0 0,1 0 1 0 0,-1-1 0 0 0,0 1 0 0 0,0 0-1 0 0,0-1 1 0 0,0 1 0 0 0,0-1-1 0 0,-1 0 1 0 0,0 1 0 0 0,0-1-1 0 0,0-1 1 0 0,0 1 0 0 0,-6 4 0 0 0,-4 2 3 0 0,0 0 1 0 0,0-1 0 0 0,-1 0 0 0 0,0-1 0 0 0,-22 7 0 0 0,-59 12 29 0 0,69-21-37 0 0,0 2 0 0 0,-41 16 0 0 0,66-22 6 0 0,0-1 1 0 0,0 0 0 0 0,0 1-1 0 0,0-1 1 0 0,0 1-1 0 0,0-1 1 0 0,1 1-1 0 0,-1 0 1 0 0,0-1-1 0 0,0 1 1 0 0,1 0 0 0 0,-1 0-1 0 0,0-1 1 0 0,1 1-1 0 0,-1 0 1 0 0,1 0-1 0 0,-1 0 1 0 0,1 0-1 0 0,0 0 1 0 0,-1 0 0 0 0,1-1-1 0 0,0 1 1 0 0,-1 0-1 0 0,1 2 1 0 0,0-1 6 0 0,0 0 0 0 0,1 0 0 0 0,-1 0-1 0 0,0 0 1 0 0,1 0 0 0 0,0 0 0 0 0,-1 0 0 0 0,1 0 0 0 0,0 0 0 0 0,0 0 0 0 0,2 2 0 0 0,2 4 40 0 0,1-1 1 0 0,0 0-1 0 0,0-1 0 0 0,13 12 1 0 0,24 14 259 0 0,74 40 1 0 0,-17-11-92 0 0,-95-57-381 0 0,0 0 0 0 0,1-1 1 0 0,-1 0-1 0 0,0 0 1 0 0,1 0-1 0 0,0-1 0 0 0,0 0 1 0 0,0 0-1 0 0,11 2 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2.665"/>
    </inkml:context>
    <inkml:brush xml:id="br0">
      <inkml:brushProperty name="width" value="0.1" units="cm"/>
      <inkml:brushProperty name="height" value="0.1" units="cm"/>
      <inkml:brushProperty name="color" value="#F6630D"/>
    </inkml:brush>
  </inkml:definitions>
  <inkml:trace contextRef="#ctx0" brushRef="#br0">77 215 9265 0 0,'-2'0'-1'0'0,"-1"0"0"0"0,1-1 0 0 0,-1 1 0 0 0,1-1 0 0 0,-1 1 0 0 0,1-1 0 0 0,0 0 0 0 0,-1 0 0 0 0,1 0 1 0 0,0 0-1 0 0,-3-1 0 0 0,-25-17 649 0 0,15 5 526 0 0,17 10-440 0 0,10 4-464 0 0,-1 1-186 0 0,20 1 22 0 0,34-1 1 0 0,-56-1-110 0 0,-1-1 1 0 0,0 0 0 0 0,0 0 0 0 0,0-1 0 0 0,0 0 0 0 0,0 0 0 0 0,0-1-1 0 0,0 0 1 0 0,9-6 0 0 0,-15 8 0 0 0,0-1-1 0 0,-1 1 1 0 0,1-1-1 0 0,0 1 1 0 0,-1-1-1 0 0,0 0 1 0 0,1 0-1 0 0,-1 1 1 0 0,0-1-1 0 0,0 0 1 0 0,0 0-1 0 0,0 0 1 0 0,0 0-1 0 0,0-1 1 0 0,-1 1-1 0 0,1 0 1 0 0,-1 0-1 0 0,1 0 1 0 0,-1-1-1 0 0,0 1 1 0 0,0 0-1 0 0,0 0 1 0 0,0-1-1 0 0,0 1 1 0 0,0 0-1 0 0,-1 0 1 0 0,1 0-1 0 0,-1-1 1 0 0,0 1-1 0 0,1 0 1 0 0,-1 0-1 0 0,0 0 1 0 0,-2-2-1 0 0,0-2-4 0 0,0-1-1 0 0,0 1 1 0 0,-1 0-1 0 0,0 0 1 0 0,-1 0 0 0 0,1 1-1 0 0,-1-1 1 0 0,0 1-1 0 0,-7-5 1 0 0,9 8 16 0 0,0 0 0 0 0,0 0 0 0 0,0 1 0 0 0,0-1 0 0 0,-1 1 0 0 0,1 0 0 0 0,-1 0 0 0 0,1 0 0 0 0,-1 0 0 0 0,1 0 0 0 0,-1 1 0 0 0,1-1 0 0 0,-1 1 0 0 0,1 0 0 0 0,-1 0 0 0 0,0 1 1 0 0,1-1-1 0 0,-1 1 0 0 0,1 0 0 0 0,-1 0 0 0 0,1 0 0 0 0,0 0 0 0 0,-1 0 0 0 0,1 1 0 0 0,0-1 0 0 0,0 1 0 0 0,0 0 0 0 0,0 0 0 0 0,0 0 0 0 0,0 1 0 0 0,0-1 0 0 0,1 1 0 0 0,-1-1 0 0 0,1 1 0 0 0,0 0 0 0 0,0 0 0 0 0,0 0 0 0 0,0 0 0 0 0,0 0 0 0 0,1 0 1 0 0,0 1-1 0 0,-1-1 0 0 0,1 0 0 0 0,0 1 0 0 0,1-1 0 0 0,-1 1 0 0 0,0 4 0 0 0,0 4 43 0 0,0 0 1 0 0,1 0-1 0 0,0 0 1 0 0,1 1-1 0 0,0-1 1 0 0,1 0-1 0 0,1 0 1 0 0,4 13-1 0 0,-6-20-59 0 0,1 0-1 0 0,0 0 1 0 0,1 0-1 0 0,-1 0 1 0 0,1-1 0 0 0,0 1-1 0 0,0-1 1 0 0,0 0-1 0 0,0 0 1 0 0,1 0 0 0 0,0 0-1 0 0,0-1 1 0 0,0 1-1 0 0,0-1 1 0 0,1 0 0 0 0,-1 0-1 0 0,1-1 1 0 0,-1 1-1 0 0,1-1 1 0 0,0 0 0 0 0,6 2-1 0 0,-4-2-282 0 0,0-1 1 0 0,-1 1-1 0 0,1-1 0 0 0,0 0 0 0 0,0-1 0 0 0,-1 1 1 0 0,1-1-1 0 0,0-1 0 0 0,0 1 0 0 0,0-1 0 0 0,-1 0 1 0 0,1-1-1 0 0,0 0 0 0 0,6-2 0 0 0,-7 2-130 0 0,-1 0 1 0 0,0 0-1 0 0,0-1 1 0 0,0 0-1 0 0,0 1 0 0 0,0-2 1 0 0,0 1-1 0 0,-1 0 1 0 0,1-1-1 0 0,5-6 0 0 0,-8 7 383 0 0,0 0 1 0 0,0 0-1 0 0,0 0 0 0 0,-1 0 0 0 0,1 0 0 0 0,-1-1 0 0 0,0 1 0 0 0,0 0 0 0 0,0-1 1 0 0,0 1-1 0 0,-1-1 0 0 0,1 1 0 0 0,-1 0 0 0 0,0-1 0 0 0,0 1 0 0 0,0-1 0 0 0,0 1 1 0 0,-2-5-1 0 0,-1-5 807 0 0,-1 0 0 0 0,0 0 1 0 0,-8-16-1 0 0,-5-15 2004 0 0,39 77-1063 0 0,-11-3-1552 0 0,0 1 0 0 0,-2 0 0 0 0,-1 0 0 0 0,6 57 1 0 0,0-1 71 0 0,-20-112-241 0 0,-18-43 0 0 0,-8-23-28 0 0,29 80 38 0 0,1-1 0 0 0,0 0-1 0 0,0 0 1 0 0,1 1 0 0 0,1-1 0 0 0,0-13 0 0 0,1 18-5 0 0,0 0 1 0 0,0 0 0 0 0,1 1 0 0 0,-1-1-1 0 0,1 1 1 0 0,1-1 0 0 0,-1 1-1 0 0,5-8 1 0 0,-5 11 1 0 0,0 1 1 0 0,-1-1-1 0 0,1 1 0 0 0,0 0 1 0 0,0 0-1 0 0,0 0 1 0 0,0 0-1 0 0,1 0 0 0 0,-1 0 1 0 0,0 1-1 0 0,1-1 0 0 0,-1 1 1 0 0,1-1-1 0 0,0 1 1 0 0,-1 0-1 0 0,1 0 0 0 0,0 0 1 0 0,0 0-1 0 0,0 1 0 0 0,0-1 1 0 0,4 1-1 0 0,1 0 5 0 0,0 0 0 0 0,0 1 0 0 0,0 1 0 0 0,1-1 0 0 0,-2 1 0 0 0,1 0 0 0 0,0 1 0 0 0,0 0 0 0 0,-1 0 0 0 0,1 1 0 0 0,-1 0 0 0 0,9 6 0 0 0,-14-8-1 0 0,1-1 1 0 0,0 1-1 0 0,-1 0 1 0 0,1 0-1 0 0,-1 1 1 0 0,0-1-1 0 0,0 0 0 0 0,0 1 1 0 0,0 0-1 0 0,0-1 1 0 0,-1 1-1 0 0,1 0 1 0 0,-1 0-1 0 0,1 0 1 0 0,-1 0-1 0 0,0 0 1 0 0,0 0-1 0 0,-1 0 1 0 0,1 0-1 0 0,0 0 0 0 0,-1 0 1 0 0,0 1-1 0 0,0-1 1 0 0,0 0-1 0 0,0 0 1 0 0,-1 0-1 0 0,1 1 1 0 0,-1-1-1 0 0,0 0 1 0 0,1 0-1 0 0,-1 0 1 0 0,-1 0-1 0 0,-2 5 0 0 0,2-4 0 0 0,-1 0-1 0 0,0 0 0 0 0,0-1 0 0 0,0 1 1 0 0,0-1-1 0 0,-1 0 0 0 0,1 0 0 0 0,-1 0 0 0 0,0 0 1 0 0,0 0-1 0 0,0-1 0 0 0,0 0 0 0 0,-1 0 0 0 0,1 0 1 0 0,-7 2-1 0 0,-8 1-190 0 0,-1 0 0 0 0,-27 2 0 0 0,6 0-746 0 0,36-7 625 0 0,1 0 0 0 0,0 0 1 0 0,-1 0-1 0 0,1-1 0 0 0,0 1 1 0 0,-1-1-1 0 0,1 0 1 0 0,0 0-1 0 0,-7-3 0 0 0,4-2-719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3.005"/>
    </inkml:context>
    <inkml:brush xml:id="br0">
      <inkml:brushProperty name="width" value="0.1" units="cm"/>
      <inkml:brushProperty name="height" value="0.1" units="cm"/>
      <inkml:brushProperty name="color" value="#F6630D"/>
    </inkml:brush>
  </inkml:definitions>
  <inkml:trace contextRef="#ctx0" brushRef="#br0">131 1 6909 0 0,'2'4'485'0'0,"-4"-1"16"0"0,1-1-438 0 0,-1 0 228 0 0,0 1 0 0 0,0 0 1 0 0,1 0-1 0 0,0 1 0 0 0,-1-1 0 0 0,1 0 0 0 0,0 0 0 0 0,1 1 0 0 0,-1-1 1 0 0,0 7-1 0 0,1 38 1640 0 0,0-28-1440 0 0,-1 10 120 0 0,0-22-513 0 0,0 1 0 0 0,1-1 1 0 0,0 0-1 0 0,0 1 0 0 0,1-1 0 0 0,2 9 0 0 0,-2-14-102 0 0,-1-1 0 0 0,1 0 0 0 0,0 0 0 0 0,0 0 0 0 0,0 0-1 0 0,1 0 1 0 0,-1 0 0 0 0,0 0 0 0 0,1-1 0 0 0,-1 1 0 0 0,1 0 0 0 0,0-1-1 0 0,-1 1 1 0 0,1-1 0 0 0,0 1 0 0 0,0-1 0 0 0,0 0 0 0 0,0 0 0 0 0,0 0-1 0 0,0 0 1 0 0,0 0 0 0 0,1-1 0 0 0,-1 1 0 0 0,0 0 0 0 0,0-1 0 0 0,1 0-1 0 0,2 1 1 0 0,11-1-243 0 0,0-1 0 0 0,0 0-1 0 0,0-1 1 0 0,0-1 0 0 0,-1 0-1 0 0,1-1 1 0 0,-1-1 0 0 0,0 0-1 0 0,0-1 1 0 0,-1-1-1 0 0,1 0 1 0 0,-1-1 0 0 0,-1 0-1 0 0,17-14 1 0 0,-29 21 218 0 0,1 0 1 0 0,0-1-1 0 0,-1 1 1 0 0,1-1-1 0 0,-1 0 0 0 0,1 0 1 0 0,-1 1-1 0 0,0-1 1 0 0,1 0-1 0 0,-1 0 1 0 0,0 0-1 0 0,0 0 0 0 0,-1 0 1 0 0,1-1-1 0 0,0 1 1 0 0,-1 0-1 0 0,1 0 0 0 0,-1 0 1 0 0,0-1-1 0 0,0-2 1 0 0,0 2 30 0 0,-1 0 0 0 0,1 1 0 0 0,-1-1 0 0 0,0 0 0 0 0,0 1 0 0 0,-1-1 1 0 0,1 1-1 0 0,0-1 0 0 0,-1 1 0 0 0,1-1 0 0 0,-1 1 0 0 0,0 0 0 0 0,0 0 0 0 0,-2-2 1 0 0,-4-3 103 0 0,1 1 0 0 0,-2 0 1 0 0,1 1-1 0 0,0 0 1 0 0,-1 0-1 0 0,0 1 1 0 0,0 0-1 0 0,-12-3 0 0 0,-8 0 182 0 0,0 2-1 0 0,0 1 0 0 0,-1 1 0 0 0,0 2 0 0 0,1 0 0 0 0,-54 8 1 0 0,41 4-1689 0 0,22-5 204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5.110"/>
    </inkml:context>
    <inkml:brush xml:id="br0">
      <inkml:brushProperty name="width" value="0.1" units="cm"/>
      <inkml:brushProperty name="height" value="0.1" units="cm"/>
      <inkml:brushProperty name="color" value="#F6630D"/>
    </inkml:brush>
  </inkml:definitions>
  <inkml:trace contextRef="#ctx0" brushRef="#br0">3 10 6001 0 0,'-2'-8'720'0'0,"2"7"-410"0"0,4 1-63 0 0,10 2 10 0 0,-4-1-96 0 0,-1 1 0 0 0,0 0 0 0 0,0 0 1 0 0,-1 1-1 0 0,1 0 0 0 0,0 1 0 0 0,-1 0 0 0 0,0 0 0 0 0,0 1 0 0 0,0 0 0 0 0,8 7 0 0 0,9 10 589 0 0,41 44 0 0 0,-21-19-384 0 0,5 0-68 0 0,2-1-1 0 0,2-3 1 0 0,79 48-1 0 0,-84-63-150 0 0,0-3-1 0 0,1-1 1 0 0,2-3-1 0 0,88 24 1 0 0,256 36 325 0 0,5-24-351 0 0,-61-10-23 0 0,-167-25-86 0 0,1-8 1 0 0,0-7-1 0 0,304-27 1 0 0,-429 15-10 0 0,248-29-14 0 0,-214 21 42 0 0,125-37-1 0 0,-191 44 30 0 0,-1 0-1 0 0,1 0 1 0 0,-2-2-1 0 0,26-15 0 0 0,-33 18-24 0 0,0-1 0 0 0,-1 0 0 0 0,0 0 0 0 0,0-1 0 0 0,-1 0-1 0 0,0 0 1 0 0,0 0 0 0 0,-1-1 0 0 0,1 0 0 0 0,4-11-1 0 0,-7 6 42 0 0,-9 8 56 0 0,3 5-109 0 0,1 1-1 0 0,-1-1 1 0 0,0 0 0 0 0,1 1-1 0 0,-1-1 1 0 0,1 1-1 0 0,-5 1 1 0 0,3 0-33 0 0,0 0 0 0 0,0 0 0 0 0,0 0 0 0 0,0 0-1 0 0,1 1 1 0 0,-1 0 0 0 0,1-1 0 0 0,0 1 0 0 0,-1 1 0 0 0,1-1 0 0 0,1 0 0 0 0,-1 1-1 0 0,0-1 1 0 0,1 1 0 0 0,-4 7 0 0 0,11-3-1697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5.434"/>
    </inkml:context>
    <inkml:brush xml:id="br0">
      <inkml:brushProperty name="width" value="0.1" units="cm"/>
      <inkml:brushProperty name="height" value="0.1" units="cm"/>
      <inkml:brushProperty name="color" value="#F6630D"/>
    </inkml:brush>
  </inkml:definitions>
  <inkml:trace contextRef="#ctx0" brushRef="#br0">32 6 6973 0 0,'-1'1'18'0'0,"1"-1"0"0"0,-1 0 0 0 0,0 0 1 0 0,0 0-1 0 0,1 1 0 0 0,-1-1 0 0 0,0 0 0 0 0,0 0 1 0 0,1 0-1 0 0,-1 0 0 0 0,0 0 0 0 0,0-1 0 0 0,1 1 1 0 0,-1 0-1 0 0,0 0 0 0 0,0 0 0 0 0,1-1 1 0 0,-1 1-1 0 0,0 0 0 0 0,0-1 0 0 0,1 1 0 0 0,-1-1 1 0 0,1 1-1 0 0,-1-1 0 0 0,0 1 0 0 0,1-1 0 0 0,-2 0 1 0 0,-8 1 786 0 0,10 0-799 0 0,0 0 0 0 0,0 0 0 0 0,0 0 1 0 0,0 0-1 0 0,1 0 0 0 0,-1 0 0 0 0,0 0 1 0 0,0 0-1 0 0,0 0 0 0 0,0 0 0 0 0,0 0 1 0 0,1 0-1 0 0,-1 0 0 0 0,0 0 0 0 0,0 0 1 0 0,0 1-1 0 0,0-1 0 0 0,0 0 0 0 0,0 0 1 0 0,1 0-1 0 0,-1 0 0 0 0,0 0 0 0 0,0 0 1 0 0,0 0-1 0 0,0 1 0 0 0,0-1 0 0 0,0 0 1 0 0,0 0-1 0 0,0 0 0 0 0,0 0 0 0 0,0 1 1 0 0,0-1-1 0 0,0 0 0 0 0,0 0 0 0 0,0 0 1 0 0,0 0-1 0 0,0 1 0 0 0,0-1 0 0 0,0 0 1 0 0,0 0-1 0 0,0 0 0 0 0,0 0 0 0 0,0 0 1 0 0,0 1-1 0 0,0-1 0 0 0,0 0 0 0 0,0 0 1 0 0,0 0-1 0 0,0 0 0 0 0,0 0 0 0 0,0 1 0 0 0,-1-1 1 0 0,1 0-1 0 0,0 0 0 0 0,0 0 0 0 0,0 0 1 0 0,0 0-1 0 0,0 0 0 0 0,0 0 0 0 0,-1 1 1 0 0,1-1-1 0 0,0 0 0 0 0,0 0 0 0 0,22 10 371 0 0,33 11 374 0 0,16-4-258 0 0,41 12 41 0 0,-100-24-428 0 0,-1-1-1 0 0,1 2 1 0 0,-1-1-1 0 0,0 1 1 0 0,0 1-1 0 0,19 16 0 0 0,-26-20-28 0 0,0 1 0 0 0,-1 0-1 0 0,1 0 1 0 0,-1 1-1 0 0,0-1 1 0 0,0 1-1 0 0,0-1 1 0 0,-1 1 0 0 0,0 0-1 0 0,0 0 1 0 0,0 0-1 0 0,0 0 1 0 0,-1 0-1 0 0,0 0 1 0 0,0 1 0 0 0,0-1-1 0 0,-1 0 1 0 0,0 1-1 0 0,0-1 1 0 0,0 0-1 0 0,-2 9 1 0 0,1-6-1 0 0,-1 0 0 0 0,-1 0-1 0 0,1 0 1 0 0,-1 0 0 0 0,0 0 0 0 0,-1-1-1 0 0,0 1 1 0 0,0-1 0 0 0,-1 0 0 0 0,0 0-1 0 0,0-1 1 0 0,-12 12 0 0 0,3-6-314 0 0,-1-1 0 0 0,0-1 0 0 0,-1-1 0 0 0,0 0 0 0 0,-1-1 0 0 0,0 0 0 0 0,-31 9 0 0 0,41-15-60 0 0,-14 4-889 0 0,-1-2-225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6.488"/>
    </inkml:context>
    <inkml:brush xml:id="br0">
      <inkml:brushProperty name="width" value="0.1" units="cm"/>
      <inkml:brushProperty name="height" value="0.1" units="cm"/>
      <inkml:brushProperty name="color" value="#F6630D"/>
    </inkml:brush>
  </inkml:definitions>
  <inkml:trace contextRef="#ctx0" brushRef="#br0">238 43 5789 0 0,'0'0'16'0'0,"0"0"1"0"0,0 0 0 0 0,0-1 0 0 0,0 1 0 0 0,1 0 0 0 0,-1-1 0 0 0,0 1 0 0 0,0 0 0 0 0,0 0 0 0 0,1 0-1 0 0,-1-1 1 0 0,0 1 0 0 0,0 0 0 0 0,0 0 0 0 0,1 0 0 0 0,-1-1 0 0 0,0 1 0 0 0,0 0 0 0 0,1 0 0 0 0,-1 0-1 0 0,0 0 1 0 0,1 0 0 0 0,-1 0 0 0 0,0-1 0 0 0,0 1 0 0 0,1 0 0 0 0,-1 0 0 0 0,0 0 0 0 0,1 0 0 0 0,-1 0 0 0 0,0 0-1 0 0,1 0 1 0 0,-1 0 0 0 0,0 1 0 0 0,-5-4 248 0 0,4 3-267 0 0,0-1 122 0 0,-1 1-63 0 0,1-1 1 0 0,0 1-1 0 0,-1-1 1 0 0,1 1 0 0 0,0-1-1 0 0,0 0 1 0 0,-1 1 0 0 0,1-1-1 0 0,0 0 1 0 0,0 0 0 0 0,0 0-1 0 0,-2-2 1 0 0,6-1 313 0 0,0-2 36 0 0,-3 6-402 0 0,-1-1 0 0 0,1 0 0 0 0,-1 1-1 0 0,0-1 1 0 0,1 1 0 0 0,-1-1 0 0 0,1 1-1 0 0,-1-1 1 0 0,0 1 0 0 0,1-1-1 0 0,-1 1 1 0 0,0 0 0 0 0,0-1 0 0 0,1 1-1 0 0,-1 0 1 0 0,0 0 0 0 0,-1-1-1 0 0,-5-1 85 0 0,-1 1 0 0 0,1 0 0 0 0,0 0 0 0 0,0 1 0 0 0,-1 0 0 0 0,1 0 0 0 0,0 0 0 0 0,0 1 0 0 0,-1 0 0 0 0,1 0 0 0 0,0 1 0 0 0,0 0 0 0 0,0 1 0 0 0,0-1 0 0 0,1 1 0 0 0,-1 0 0 0 0,1 1-1 0 0,0 0 1 0 0,-1 0 0 0 0,2 0 0 0 0,-1 1 0 0 0,-8 8 0 0 0,9-9-47 0 0,1 1 0 0 0,-1 0 0 0 0,1 0 1 0 0,0 0-1 0 0,1 0 0 0 0,-1 1 0 0 0,1 0 0 0 0,0 0 0 0 0,1 0 0 0 0,-1 0 0 0 0,1 0 0 0 0,0 0 0 0 0,1 0 0 0 0,0 1 0 0 0,0-1 0 0 0,0 1 0 0 0,0-1 0 0 0,1 1 1 0 0,0-1-1 0 0,1 1 0 0 0,-1-1 0 0 0,1 0 0 0 0,1 1 0 0 0,-1-1 0 0 0,5 11 0 0 0,-5-14-37 0 0,1 1 0 0 0,0 0 0 0 0,0-1 0 0 0,1 0-1 0 0,-1 1 1 0 0,1-1 0 0 0,0 0 0 0 0,0 0 0 0 0,0 0 0 0 0,0-1 0 0 0,0 1-1 0 0,7 3 1 0 0,-3-2-1 0 0,0-1-1 0 0,1 1 0 0 0,-1-2 1 0 0,1 1-1 0 0,-1-1 0 0 0,11 1 0 0 0,-1-1 0 0 0,1 0-1 0 0,-1-2 0 0 0,0 0 0 0 0,0-1 0 0 0,26-5 0 0 0,-34 4-3 0 0,0 0-1 0 0,0-1 1 0 0,0 0 0 0 0,0-1-1 0 0,-1 0 1 0 0,1 0-1 0 0,-1-1 1 0 0,0 0-1 0 0,0 0 1 0 0,-1-1-1 0 0,0 0 1 0 0,0 0-1 0 0,10-12 1 0 0,-15 15 0 0 0,1 0 1 0 0,-1 0-1 0 0,0-1 1 0 0,0 1-1 0 0,0-1 1 0 0,0 1-1 0 0,-1-1 1 0 0,1 0-1 0 0,-1 0 1 0 0,0 1-1 0 0,0-1 0 0 0,0 0 1 0 0,-1 0-1 0 0,0 0 1 0 0,1 0-1 0 0,-1 0 1 0 0,0 0-1 0 0,-1 0 1 0 0,1 0-1 0 0,-1 0 1 0 0,0 0-1 0 0,0 0 1 0 0,0 0-1 0 0,0 1 1 0 0,-1-1-1 0 0,0 0 0 0 0,1 1 1 0 0,-1-1-1 0 0,0 1 1 0 0,-1 0-1 0 0,1-1 1 0 0,-1 1-1 0 0,-5-5 1 0 0,2 3 3 0 0,0-1 1 0 0,-1 2-1 0 0,0-1 1 0 0,0 1 0 0 0,0 0-1 0 0,-1 0 1 0 0,1 1-1 0 0,-1 0 1 0 0,0 0 0 0 0,0 1-1 0 0,0 0 1 0 0,0 0-1 0 0,0 1 1 0 0,0 0 0 0 0,-16 1-1 0 0,-4 0-126 0 0,0 2-1 0 0,0 1 1 0 0,-36 8-1 0 0,42-3-1367 0 0,21-8 1463 0 0,1 0-1 0 0,0 0 0 0 0,0 0 1 0 0,-1 0-1 0 0,1 0 1 0 0,0 0-1 0 0,0 0 0 0 0,0 0 1 0 0,-1 0-1 0 0,1 0 0 0 0,0 0 1 0 0,0 0-1 0 0,0 0 0 0 0,-1 0 1 0 0,1 1-1 0 0,0-1 1 0 0,0 0-1 0 0,0 0 0 0 0,0 0 1 0 0,-1 0-1 0 0,1 0 0 0 0,0 1 1 0 0,0-1-1 0 0,0 0 1 0 0,0 0-1 0 0,0 0 0 0 0,0 1 1 0 0,-1-1-1 0 0,1 0 0 0 0,0 0 1 0 0,0 0-1 0 0,0 1 0 0 0,0-1 1 0 0,0 0-1 0 0,0 0 1 0 0,0 0-1 0 0,0 1 0 0 0,0-1 1 0 0,0 0-1 0 0,0 0 0 0 0,0 1 1 0 0,0-1-1 0 0,0 0 0 0 0,0 0 1 0 0,0 0-1 0 0,1 1 1 0 0,-1-1-1 0 0,0 0 0 0 0,0 0 1 0 0,0 0-1 0 0,0 1 0 0 0,5 3-777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8.267"/>
    </inkml:context>
    <inkml:brush xml:id="br0">
      <inkml:brushProperty name="width" value="0.1" units="cm"/>
      <inkml:brushProperty name="height" value="0.1" units="cm"/>
      <inkml:brushProperty name="color" value="#F6630D"/>
    </inkml:brush>
  </inkml:definitions>
  <inkml:trace contextRef="#ctx0" brushRef="#br0">241 54 6689 0 0,'1'0'29'0'0,"-3"-1"0"0"0,-10-2 33 0 0,-15-1 62 0 0,-4 1 13 0 0,22 2 70 0 0,0-1-1 0 0,0 1 1 0 0,0 1 0 0 0,0 0-1 0 0,-1 0 1 0 0,1 1 0 0 0,-12 3-1 0 0,17-2-92 0 0,0 2 0 0 0,0-1 0 0 0,0 0 0 0 0,0 1-1 0 0,1-1 1 0 0,-1 1 0 0 0,1 0 0 0 0,0 0 0 0 0,0 1-1 0 0,1-1 1 0 0,-3 5 0 0 0,-27 58 803 0 0,30-62-873 0 0,0 0 1 0 0,1 0-1 0 0,0 1 0 0 0,0-1 1 0 0,0 0-1 0 0,0 1 1 0 0,1-1-1 0 0,0 1 1 0 0,0-1-1 0 0,1 1 0 0 0,-1-1 1 0 0,1 1-1 0 0,0-1 1 0 0,1 0-1 0 0,-1 0 1 0 0,1 1-1 0 0,0-1 1 0 0,0 0-1 0 0,1 0 0 0 0,0-1 1 0 0,0 1-1 0 0,0-1 1 0 0,0 1-1 0 0,0-1 1 0 0,1 0-1 0 0,0 0 0 0 0,0 0 1 0 0,0-1-1 0 0,0 1 1 0 0,1-1-1 0 0,0 0 1 0 0,-1-1-1 0 0,1 1 1 0 0,0-1-1 0 0,0 1 0 0 0,6 0 1 0 0,3 2-41 0 0,1-1 0 0 0,0 0 0 0 0,0-2 0 0 0,0 1 0 0 0,0-2 0 0 0,0 0 0 0 0,1-1 0 0 0,-1 0 0 0 0,28-5 0 0 0,-33 3-6 0 0,-1-1 1 0 0,1 0-1 0 0,0 0 0 0 0,-1-1 1 0 0,0 0-1 0 0,0 0 1 0 0,0-1-1 0 0,0 0 1 0 0,-1-1-1 0 0,0 0 0 0 0,0 0 1 0 0,-1-1-1 0 0,0 0 1 0 0,0 0-1 0 0,11-16 0 0 0,-15 18 1 0 0,0 0-1 0 0,0 0 0 0 0,-1 0 0 0 0,0 0 0 0 0,0 0 0 0 0,-1-1 0 0 0,1 1 0 0 0,-1 0 0 0 0,0-1 0 0 0,-1 0 0 0 0,1 1 1 0 0,-1-1-1 0 0,0 1 0 0 0,0-1 0 0 0,-1 1 0 0 0,0-1 0 0 0,0 1 0 0 0,0-1 0 0 0,-1 1 0 0 0,1-1 0 0 0,-1 1 0 0 0,0 0 1 0 0,-1 0-1 0 0,0 0 0 0 0,-5-8 0 0 0,2 5-6 0 0,1 0 1 0 0,-1 1 0 0 0,0 0 0 0 0,0 0-1 0 0,-1 0 1 0 0,0 1 0 0 0,0 0-1 0 0,-1 1 1 0 0,0-1 0 0 0,1 1-1 0 0,-2 1 1 0 0,1-1 0 0 0,-1 2-1 0 0,-14-6 1 0 0,13 7 6 0 0,1 0-1 0 0,-1 1 1 0 0,0 0-1 0 0,1 0 1 0 0,-1 1-1 0 0,0 1 1 0 0,0-1-1 0 0,1 1 1 0 0,-1 1-1 0 0,0 0 1 0 0,1 1-1 0 0,0-1 1 0 0,-1 2-1 0 0,1-1 1 0 0,-11 7-1 0 0,13-6 13 0 0,0 1 0 0 0,0 0 0 0 0,0 0 0 0 0,1 1 0 0 0,-1 0 0 0 0,1 0 0 0 0,1 0 0 0 0,-1 1 1 0 0,1 0-1 0 0,0 0 0 0 0,1 0 0 0 0,0 0 0 0 0,0 1 0 0 0,0 0 0 0 0,1 0 0 0 0,0 0 0 0 0,-2 13 0 0 0,2-11 26 0 0,1 0 0 0 0,0 1 0 0 0,1-1 0 0 0,0 0 0 0 0,1 1 0 0 0,2 17 0 0 0,-2-24-16 0 0,1-1 1 0 0,0 0-1 0 0,0 1 1 0 0,0-1 0 0 0,1 0-1 0 0,-1 0 1 0 0,1 0-1 0 0,-1 0 1 0 0,1 0 0 0 0,0 0-1 0 0,0 0 1 0 0,1-1 0 0 0,-1 1-1 0 0,0-1 1 0 0,1 0-1 0 0,0 1 1 0 0,-1-1 0 0 0,1 0-1 0 0,0-1 1 0 0,0 1-1 0 0,0 0 1 0 0,0-1 0 0 0,6 2-1 0 0,4 1-7 0 0,1-1-1 0 0,0-1 0 0 0,0 0 0 0 0,0-1 1 0 0,0-1-1 0 0,28-2 0 0 0,-18 1-3 0 0,-12 0-11 0 0,-1 0 0 0 0,1-1 0 0 0,-1 0 1 0 0,0 0-1 0 0,1-2 0 0 0,-2 1 0 0 0,1-1 0 0 0,16-9 1 0 0,-24 12-3 0 0,0-1 0 0 0,0 0 1 0 0,0 0-1 0 0,0 0 0 0 0,0 0 1 0 0,-1 0-1 0 0,1 0 0 0 0,-1-1 0 0 0,1 1 1 0 0,-1-1-1 0 0,0 0 0 0 0,0 1 1 0 0,0-1-1 0 0,-1 0 0 0 0,1 0 1 0 0,-1-1-1 0 0,1 1 0 0 0,-1 0 1 0 0,0 0-1 0 0,0-1 0 0 0,0 1 0 0 0,-1 0 1 0 0,1-1-1 0 0,-1 1 0 0 0,0-1 1 0 0,0 1-1 0 0,0-1 0 0 0,0 1 1 0 0,-1 0-1 0 0,0-1 0 0 0,1 1 1 0 0,-3-7-1 0 0,0 4-7 0 0,0-1 1 0 0,0 1-1 0 0,-1 0 0 0 0,1 0 1 0 0,-1 0-1 0 0,-1 0 0 0 0,1 1 1 0 0,-1-1-1 0 0,0 1 0 0 0,0 1 1 0 0,0-1-1 0 0,-1 1 0 0 0,0-1 1 0 0,0 2-1 0 0,0-1 0 0 0,0 1 1 0 0,0 0-1 0 0,-1 0 0 0 0,1 0 1 0 0,-1 1-1 0 0,-13-3 0 0 0,9 3 11 0 0,1 1-1 0 0,-1 0 1 0 0,0 0-1 0 0,1 1 0 0 0,-1 1 1 0 0,0-1-1 0 0,1 2 1 0 0,-1-1-1 0 0,1 2 0 0 0,-1-1 1 0 0,1 1-1 0 0,0 1 0 0 0,0 0 1 0 0,-10 6-1 0 0,17-8 1 0 0,-1 0 0 0 0,1 0 0 0 0,0 1 0 0 0,0 0 0 0 0,0-1 0 0 0,0 1-1 0 0,1 0 1 0 0,-1 0 0 0 0,1 1 0 0 0,-1-1 0 0 0,1 1 0 0 0,0-1 0 0 0,1 1 0 0 0,-1-1 0 0 0,0 1 0 0 0,1 0-1 0 0,0 0 1 0 0,0 0 0 0 0,0 0 0 0 0,1 0 0 0 0,-1 0 0 0 0,1 4 0 0 0,0-5 5 0 0,0 0 1 0 0,0 1-1 0 0,1-1 1 0 0,-1 0-1 0 0,1 0 1 0 0,0 0-1 0 0,-1 0 1 0 0,2 0-1 0 0,-1 0 0 0 0,0 0 1 0 0,0 0-1 0 0,1-1 1 0 0,0 1-1 0 0,-1 0 1 0 0,1-1-1 0 0,0 1 1 0 0,0-1-1 0 0,1 0 1 0 0,-1 0-1 0 0,0 0 1 0 0,1 0-1 0 0,-1 0 0 0 0,1 0 1 0 0,0-1-1 0 0,0 1 1 0 0,-1-1-1 0 0,1 0 1 0 0,4 2-1 0 0,0-1 14 0 0,1-1 0 0 0,-1 0-1 0 0,0 0 1 0 0,1 0 0 0 0,-1-1 0 0 0,1 0-1 0 0,11-2 1 0 0,-17 2-18 0 0,0 0-1 0 0,0 0 1 0 0,0 0-1 0 0,0-1 1 0 0,0 1-1 0 0,0-1 1 0 0,0 1-1 0 0,0-1 1 0 0,-1 0-1 0 0,1 0 1 0 0,0 0-1 0 0,0 0 1 0 0,-1 0-1 0 0,1 0 1 0 0,0 0-1 0 0,-1-1 1 0 0,1 1-1 0 0,-1 0 1 0 0,0-1-1 0 0,1 1 1 0 0,-1-1 0 0 0,0 0-1 0 0,0 1 1 0 0,0-1-1 0 0,0 0 1 0 0,0 0-1 0 0,0 0 1 0 0,-1 0-1 0 0,1 1 1 0 0,-1-1-1 0 0,1 0 1 0 0,-1-4-1 0 0,0 5-4 0 0,0-1-1 0 0,0 1 1 0 0,0-1-1 0 0,0 1 1 0 0,0-1-1 0 0,-1 1 1 0 0,1 0-1 0 0,-1-1 1 0 0,1 1-1 0 0,-1-1 1 0 0,1 1-1 0 0,-1 0 1 0 0,0-1-1 0 0,0 1 1 0 0,0 0-1 0 0,1 0 1 0 0,-1 0-1 0 0,-1-1 1 0 0,1 1-1 0 0,0 0 1 0 0,-2-1-1 0 0,-1 0-10 0 0,0 0-1 0 0,0-1 0 0 0,-1 2 0 0 0,1-1 1 0 0,-6-1-1 0 0,-15-7 20 0 0,25 10-4 0 0,-1-1 0 0 0,1 1 0 0 0,0-1 0 0 0,0 1-1 0 0,0-1 1 0 0,0 0 0 0 0,0 1 0 0 0,-1-1 0 0 0,1 1-1 0 0,0-1 1 0 0,0 0 0 0 0,0 1 0 0 0,1-1 0 0 0,-1 1 0 0 0,0-1-1 0 0,0 1 1 0 0,0-1 0 0 0,0 0 0 0 0,0 1 0 0 0,1-1 0 0 0,-1 1-1 0 0,0-1 1 0 0,1 1 0 0 0,-1-1 0 0 0,1 0 0 0 0,9-15-68 0 0,-7 13 59 0 0,0 0 0 0 0,1 0-1 0 0,-1 0 1 0 0,1 0 0 0 0,0 0 0 0 0,0 1 0 0 0,0 0 0 0 0,0 0-1 0 0,0 0 1 0 0,0 0 0 0 0,0 0 0 0 0,1 1 0 0 0,-1 0 0 0 0,1 0-1 0 0,8-1 1 0 0,-9 2 8 0 0,-1 0-1 0 0,1 0 0 0 0,0 0 1 0 0,0 0-1 0 0,0 0 1 0 0,-1 1-1 0 0,1-1 0 0 0,0 1 1 0 0,0 0-1 0 0,-1 1 1 0 0,1-1-1 0 0,-1 1 0 0 0,1-1 1 0 0,-1 1-1 0 0,0 0 1 0 0,1 0-1 0 0,-1 0 0 0 0,0 1 1 0 0,4 3-1 0 0,-4-2-2 0 0,0 0 0 0 0,0-1 0 0 0,-1 1 1 0 0,1 0-1 0 0,-1 1 0 0 0,0-1 0 0 0,0 0 0 0 0,1 5 0 0 0,-2-7 0 0 0,-1 0 0 0 0,0 0 0 0 0,1 0 0 0 0,-1 0 0 0 0,0-1 0 0 0,0 1 0 0 0,0 0 0 0 0,0 0 0 0 0,0 0 0 0 0,0 0 0 0 0,-1 0 0 0 0,1-1 0 0 0,-1 1 0 0 0,1 0-1 0 0,-1 0 1 0 0,0 0 0 0 0,0-1 0 0 0,1 1 0 0 0,-1 0 0 0 0,0-1 0 0 0,-1 1 0 0 0,1-1 0 0 0,0 1 0 0 0,-2 1 0 0 0,-1 0 6 0 0,-1 1 0 0 0,0 0-1 0 0,0-1 1 0 0,0 0 0 0 0,0 0 0 0 0,0 0-1 0 0,-1-1 1 0 0,1 0 0 0 0,-1 0 0 0 0,0 0-1 0 0,0-1 1 0 0,0 0 0 0 0,-10 1-1 0 0,-1-1 4 0 0,1-2 0 0 0,0 0 0 0 0,-31-5 0 0 0,46 6-6 0 0,1 0 0 0 0,-1-1 0 0 0,0 1 0 0 0,1 0 0 0 0,-1 0 0 0 0,1 0 0 0 0,-1 0 0 0 0,1 0 0 0 0,-1 0 0 0 0,1-1 0 0 0,-1 1 0 0 0,1 0 0 0 0,-1-1 0 0 0,1 1 0 0 0,-1 0 1 0 0,1-1-1 0 0,-1 1 0 0 0,1 0 0 0 0,0-1 0 0 0,-1 1 0 0 0,1-1 0 0 0,0 1 0 0 0,-1 0 0 0 0,1-1 0 0 0,0 1 0 0 0,-1-1 0 0 0,1 0 0 0 0,0 1 0 0 0,0-1 0 0 0,-1 0 0 0 0,2 0-2 0 0,-1-1 0 0 0,0 1 0 0 0,0 0 0 0 0,1-1 0 0 0,-1 1 0 0 0,0 0 0 0 0,1 0 0 0 0,-1 0 0 0 0,1-1 0 0 0,0 1 0 0 0,-1 0 0 0 0,3-2 0 0 0,27-27-112 0 0,-18 20 87 0 0,0 2-1 0 0,0 0 1 0 0,1 0 0 0 0,1 1-1 0 0,-1 1 1 0 0,1 0 0 0 0,0 1-1 0 0,16-4 1 0 0,-29 9 25 0 0,-1-1 1 0 0,1 1 0 0 0,0 0-1 0 0,-1 0 1 0 0,1 0-1 0 0,-1 0 1 0 0,1 0-1 0 0,0-1 1 0 0,-1 1 0 0 0,1 0-1 0 0,-1 1 1 0 0,1-1-1 0 0,0 0 1 0 0,-1 0-1 0 0,1 0 1 0 0,-1 0-1 0 0,1 0 1 0 0,0 1 0 0 0,-1-1-1 0 0,1 0 1 0 0,-1 0-1 0 0,1 1 1 0 0,-1-1-1 0 0,1 0 1 0 0,-1 1 0 0 0,1-1-1 0 0,-1 1 1 0 0,1-1-1 0 0,-1 0 1 0 0,0 1-1 0 0,1 0 1 0 0,-1 0 0 0 0,1 1-1 0 0,-1-1 1 0 0,0 0-1 0 0,0 1 1 0 0,0-1-1 0 0,0 1 1 0 0,0-1-1 0 0,0 0 1 0 0,0 1-1 0 0,0-1 1 0 0,0 1-1 0 0,-1-1 1 0 0,0 2 0 0 0,-1 5 4 0 0,-2 0 0 0 0,1 0 0 0 0,-7 10 0 0 0,4-8 3 0 0,-25 36 36 0 0,28-42-45 0 0,1-1 0 0 0,-1 0 0 0 0,0 0 0 0 0,-1-1 0 0 0,1 1 0 0 0,0-1 0 0 0,-1 1 0 0 0,0-1 0 0 0,1 0 0 0 0,-1 0 0 0 0,-4 1 0 0 0,7-3 4 0 0,1 0 0 0 0,0 0 0 0 0,-1 0 0 0 0,1 0 1 0 0,0 1-1 0 0,0-1 0 0 0,-1 0 0 0 0,1 0 0 0 0,0 0 0 0 0,-1 0 0 0 0,1 0 1 0 0,0 0-1 0 0,0 0 0 0 0,-1 0 0 0 0,1 0 0 0 0,0-1 0 0 0,-1 1 0 0 0,1 0 1 0 0,0 0-1 0 0,0 0 0 0 0,-1 0 0 0 0,1 0 0 0 0,0 0 0 0 0,-1-1 0 0 0,1 1 1 0 0,0 0-1 0 0,0 0 0 0 0,0 0 0 0 0,-1 0 0 0 0,1-1 0 0 0,0 1 1 0 0,0 0-1 0 0,0 0 0 0 0,-1-1 0 0 0,1 1 0 0 0,0 0 0 0 0,0 0 0 0 0,0-1 1 0 0,0 1-1 0 0,0 0 0 0 0,0-1 0 0 0,0 1 0 0 0,0 0 0 0 0,0-1 0 0 0,0 1 1 0 0,0 0-1 0 0,0 0 0 0 0,0-1 0 0 0,0 1 0 0 0,0 0 0 0 0,0-1 0 0 0,0 1 1 0 0,0 0-1 0 0,0 0 0 0 0,0-1 0 0 0,0 1 0 0 0,0 0 0 0 0,0-1 0 0 0,1 1 1 0 0,6-20-2 0 0,-6 18-12 0 0,3-9 5 0 0,0 1 0 0 0,0 0 0 0 0,1 0 0 0 0,1 1 0 0 0,0 0 0 0 0,0 0 0 0 0,1 0 0 0 0,12-12 1 0 0,-18 20 7 0 0,0 0-1 0 0,0 0 1 0 0,0 0 0 0 0,0 0 0 0 0,0 0 0 0 0,0 0 0 0 0,0 1 0 0 0,1-1 0 0 0,-1 1 0 0 0,0-1 0 0 0,0 1 0 0 0,1-1 0 0 0,-1 1 0 0 0,0-1 0 0 0,1 1 0 0 0,-1 0 0 0 0,0 0 0 0 0,2 0 0 0 0,-2 0-1 0 0,0 0 1 0 0,-1 1-1 0 0,1-1 0 0 0,0 0 0 0 0,-1 1 0 0 0,1-1 0 0 0,0 1 0 0 0,-1-1 0 0 0,1 0 0 0 0,0 1 0 0 0,-1 0 0 0 0,1-1 1 0 0,-1 1-1 0 0,1-1 0 0 0,-1 1 0 0 0,1 0 0 0 0,-1-1 0 0 0,0 1 0 0 0,1 0 0 0 0,-1-1 0 0 0,0 1 0 0 0,1 1 0 0 0,0 1-1 0 0,-1 0 0 0 0,1 1 0 0 0,-1-1 0 0 0,1 0 0 0 0,-1 0-1 0 0,0 1 1 0 0,0-1 0 0 0,-1 0 0 0 0,1 0 0 0 0,-1 1 0 0 0,0-1-1 0 0,1 0 1 0 0,-3 4 0 0 0,1-3 3 0 0,0-1-1 0 0,0 0 0 0 0,0 1 0 0 0,0-1 1 0 0,-1 0-1 0 0,1 0 0 0 0,-1 0 1 0 0,0-1-1 0 0,0 1 0 0 0,0-1 1 0 0,0 1-1 0 0,0-1 0 0 0,0 0 1 0 0,-1 0-1 0 0,1-1 0 0 0,-1 1 1 0 0,0-1-1 0 0,1 0 0 0 0,-1 1 1 0 0,0-2-1 0 0,-6 2 0 0 0,6-1-2 0 0,-1-1 0 0 0,0 0 0 0 0,0 0 0 0 0,0-1 0 0 0,0 1 0 0 0,1-1-1 0 0,-1 0 1 0 0,0 0 0 0 0,1 0 0 0 0,-1-1 0 0 0,0 0 0 0 0,1 1 0 0 0,0-2-1 0 0,-1 1 1 0 0,1 0 0 0 0,0-1 0 0 0,-5-5 0 0 0,5 5 7 0 0,1 0 0 0 0,-1 0 0 0 0,1-1 1 0 0,0 0-1 0 0,-5-7 0 0 0,7 10-6 0 0,1 0 0 0 0,-1 0 0 0 0,1 0-1 0 0,-1-1 1 0 0,1 1 0 0 0,0 0 0 0 0,-1 0 0 0 0,1-1 0 0 0,0 1-1 0 0,0 0 1 0 0,0-1 0 0 0,0 1 0 0 0,0 0 0 0 0,0 0 0 0 0,0-1 0 0 0,0 1-1 0 0,1 0 1 0 0,-1-1 0 0 0,0 1 0 0 0,1 0 0 0 0,-1 0 0 0 0,1 0-1 0 0,-1-1 1 0 0,1 1 0 0 0,0 0 0 0 0,0 0 0 0 0,-1 0 0 0 0,2-1 0 0 0,1-1 4 0 0,-1 1 1 0 0,0 0 0 0 0,1-1 0 0 0,-1 1 0 0 0,1 0-1 0 0,0 0 1 0 0,0 1 0 0 0,0-1 0 0 0,0 1 0 0 0,0-1-1 0 0,6-1 1 0 0,-8 3-93 0 0,1 0 0 0 0,0-1 0 0 0,-1 1 0 0 0,1 0 0 0 0,0 0 0 0 0,-1 0 0 0 0,1 0 0 0 0,0 0 0 0 0,0 1-1 0 0,-1-1 1 0 0,1 0 0 0 0,0 1 0 0 0,-1-1 0 0 0,1 1 0 0 0,-1 0 0 0 0,1-1 0 0 0,-1 1 0 0 0,1 0 0 0 0,-1 0 0 0 0,1 0 0 0 0,-1 0 0 0 0,0 0-1 0 0,1 0 1 0 0,0 2 0 0 0,9 5-993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29.851"/>
    </inkml:context>
    <inkml:brush xml:id="br0">
      <inkml:brushProperty name="width" value="0.1" units="cm"/>
      <inkml:brushProperty name="height" value="0.1" units="cm"/>
      <inkml:brushProperty name="color" value="#F6630D"/>
    </inkml:brush>
  </inkml:definitions>
  <inkml:trace contextRef="#ctx0" brushRef="#br0">71 1 5973 0 0,'-2'5'146'0'0,"1"0"1"0"0,-1 0 0 0 0,1 1-1 0 0,0-1 1 0 0,0 9 0 0 0,-1 12 141 0 0,-8 48 0 0 0,0 5 82 0 0,-9 38 550 0 0,11-77-460 0 0,-3 45 0 0 0,8 0-20 0 0,12 130 1 0 0,-2-172-432 0 0,-4-28-3 0 0,-1 0 0 0 0,1 19 0 0 0,4-38 32 0 0,0 1 0 0 0,1-1 1 0 0,-1 2-1 0 0,1-1 0 0 0,12-2 0 0 0,16-1-59 0 0,1 2-1 0 0,-1 2 0 0 0,1 1 0 0 0,40 5 0 0 0,-19-1-1 0 0,129 3-50 0 0,159 3 338 0 0,-329-12 5 0 0,-17 3-262 0 0,0 0 1 0 0,0-1 0 0 0,0 1 0 0 0,0 0 0 0 0,0-1-1 0 0,0 1 1 0 0,0 0 0 0 0,0 0 0 0 0,0-1-1 0 0,0 1 1 0 0,-1 0 0 0 0,1 0 0 0 0,0-1 0 0 0,0 1-1 0 0,0 0 1 0 0,0 0 0 0 0,0 0 0 0 0,-1-1-1 0 0,1 1 1 0 0,0 0 0 0 0,0 0 0 0 0,0 0 0 0 0,-1 0-1 0 0,1-1 1 0 0,0 1 0 0 0,0 0 0 0 0,-1 0-1 0 0,1 0 1 0 0,0 0 0 0 0,0 0 0 0 0,-1 0-1 0 0,1 0 1 0 0,-33-14-30 0 0,-20-2-697 0 0,-19-8-943 0 0,43 14 743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4.031"/>
    </inkml:context>
    <inkml:brush xml:id="br0">
      <inkml:brushProperty name="width" value="0.1" units="cm"/>
      <inkml:brushProperty name="height" value="0.1" units="cm"/>
      <inkml:brushProperty name="color" value="#F6630D"/>
    </inkml:brush>
  </inkml:definitions>
  <inkml:trace contextRef="#ctx0" brushRef="#br0">70 8 6565 0 0,'-10'-3'25'0'0,"8"2"28"0"0,1 0 0 0 0,-1 0 1 0 0,0 1-1 0 0,0-1 0 0 0,0 1 1 0 0,1 0-1 0 0,-1-1 0 0 0,0 1 1 0 0,0 0-1 0 0,0 0 0 0 0,0 0 0 0 0,0 0 1 0 0,1 1-1 0 0,-1-1 0 0 0,0 1 1 0 0,-2 0-1 0 0,2-1 50 0 0,-1 1-1 0 0,1-1 1 0 0,0 0-1 0 0,0 0 1 0 0,0 0 0 0 0,-1 0-1 0 0,1 0 1 0 0,0 0-1 0 0,-2-1 1 0 0,2 1 351 0 0,6 3-73 0 0,8 3-142 0 0,141 70 554 0 0,-39-21-803 0 0,-87-40 20 0 0,-1 0 1 0 0,46 36-1 0 0,-58-39-7 0 0,-1 0 1 0 0,0 0-1 0 0,-1 2 0 0 0,-1-1 1 0 0,0 1-1 0 0,12 21 1 0 0,-23-33 19 0 0,1-1 1 0 0,0 1-1 0 0,0-1 1 0 0,-1 1-1 0 0,1-1 1 0 0,-1 1-1 0 0,1-1 1 0 0,-1 1-1 0 0,0 0 1 0 0,1-1 0 0 0,-1 1-1 0 0,0-1 1 0 0,0 1-1 0 0,0 0 1 0 0,0-1-1 0 0,-1 1 1 0 0,1 0-1 0 0,0-1 1 0 0,-1 1-1 0 0,1-1 1 0 0,-1 1-1 0 0,1-1 1 0 0,-1 1-1 0 0,0-1 1 0 0,0 1 0 0 0,0-1-1 0 0,0 0 1 0 0,0 1-1 0 0,0-1 1 0 0,0 0-1 0 0,0 0 1 0 0,-3 2-1 0 0,-3 3 260 0 0,-1 0 1 0 0,-1-1-1 0 0,1 0 0 0 0,-16 6 0 0 0,-1 0-6 0 0,-10 12 90 0 0,0 1 0 0 0,2 2 0 0 0,-48 47 0 0 0,44-38-575 0 0,-73 53 1 0 0,56-56-2073 0 0,40-25 1125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0.207"/>
    </inkml:context>
    <inkml:brush xml:id="br0">
      <inkml:brushProperty name="width" value="0.1" units="cm"/>
      <inkml:brushProperty name="height" value="0.1" units="cm"/>
      <inkml:brushProperty name="color" value="#F6630D"/>
    </inkml:brush>
  </inkml:definitions>
  <inkml:trace contextRef="#ctx0" brushRef="#br0">22 27 7037 0 0,'-1'-1'7'0'0,"0"1"0"0"0,0 0 1 0 0,1 0-1 0 0,-1 0 0 0 0,0 0 1 0 0,0 0-1 0 0,1-1 0 0 0,-1 1 1 0 0,0 0-1 0 0,1-1 0 0 0,-1 1 1 0 0,0-1-1 0 0,1 1 0 0 0,-1 0 1 0 0,0-1-1 0 0,1 1 0 0 0,-1-1 1 0 0,1 0-1 0 0,-1 1 0 0 0,1-1 1 0 0,-1 1-1 0 0,1-1 0 0 0,-1-1 1 0 0,-4-4 107 0 0,5 6-108 0 0,0 0 0 0 0,0 0 0 0 0,0 0 0 0 0,0 0 0 0 0,0 0 0 0 0,0 0 1 0 0,0 0-1 0 0,1 0 0 0 0,-1 0 0 0 0,0 0 0 0 0,0 0 0 0 0,0 0 0 0 0,0 0 0 0 0,0 0 0 0 0,0 0 0 0 0,0 0 0 0 0,0 0 0 0 0,0 0 0 0 0,0 0 1 0 0,0 0-1 0 0,0 0 0 0 0,0 0 0 0 0,0 0 0 0 0,1 0 0 0 0,-1 0 0 0 0,0 0 0 0 0,0 0 0 0 0,0 0 0 0 0,0 0 0 0 0,0-1 0 0 0,0 1 0 0 0,0 0 0 0 0,0 0 1 0 0,0 0-1 0 0,0 0 0 0 0,0 0 0 0 0,0 0 0 0 0,0 0 0 0 0,0 0 0 0 0,0 0 0 0 0,0 0 0 0 0,0 0 0 0 0,0 0 0 0 0,0 0 0 0 0,0-1 0 0 0,0 1 1 0 0,0 0-1 0 0,0 0 0 0 0,0 0 0 0 0,0 0 0 0 0,0 0 0 0 0,0 0 0 0 0,0 0 0 0 0,0 0 0 0 0,0 0 0 0 0,0 0 0 0 0,0 0 0 0 0,0 0 0 0 0,0 0 1 0 0,0 0-1 0 0,0-1 0 0 0,-1 1 0 0 0,1 0 0 0 0,0 0 0 0 0,0 0 0 0 0,0 0 0 0 0,0 0 0 0 0,0 0 0 0 0,0 0 0 0 0,11-3 184 0 0,11 0-22 0 0,301 21-145 0 0,-3 23 575 0 0,-294-38-228 0 0,-1 2 0 0 0,38 11 1 0 0,-62-15-324 0 0,0-1 1 0 0,-1 1 0 0 0,1-1 0 0 0,-1 1-1 0 0,1 0 1 0 0,0-1 0 0 0,-1 1 0 0 0,1 0-1 0 0,-1-1 1 0 0,0 1 0 0 0,1 0-1 0 0,-1 0 1 0 0,0 0 0 0 0,1-1 0 0 0,-1 1-1 0 0,0 0 1 0 0,0 0 0 0 0,0 0 0 0 0,0 0-1 0 0,1 0 1 0 0,-1-1 0 0 0,0 1 0 0 0,-1 0-1 0 0,1 0 1 0 0,0 0 0 0 0,0 0 0 0 0,0 0-1 0 0,0-1 1 0 0,-1 1 0 0 0,1 0 0 0 0,0 0-1 0 0,-1 0 1 0 0,0 1 0 0 0,-17 39 955 0 0,10-26-649 0 0,-2 11-180 0 0,2-1 1 0 0,0 1-1 0 0,2 0 0 0 0,1 1 1 0 0,1 0-1 0 0,1 0 1 0 0,1 0-1 0 0,2 0 1 0 0,0 0-1 0 0,7 43 0 0 0,-5-50-952 0 0,-1-1-1 0 0,-3 38 0 0 0,1-26-613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3.976"/>
    </inkml:context>
    <inkml:brush xml:id="br0">
      <inkml:brushProperty name="width" value="0.1" units="cm"/>
      <inkml:brushProperty name="height" value="0.1" units="cm"/>
      <inkml:brushProperty name="color" value="#F6630D"/>
    </inkml:brush>
  </inkml:definitions>
  <inkml:trace contextRef="#ctx0" brushRef="#br0">58 27 6065 0 0,'-29'-23'2730'0'0,"28"22"-2553"0"0,0 1 0 0 0,1 0 0 0 0,-1-1 0 0 0,0 1 0 0 0,0 0 0 0 0,0-1 0 0 0,0 1 0 0 0,0 0 0 0 0,0 0 0 0 0,0 0 0 0 0,0-1 0 0 0,0 1 0 0 0,0 0 0 0 0,0 1 0 0 0,0-1 0 0 0,1 0 0 0 0,-1 0 0 0 0,0 0 0 0 0,0 0 0 0 0,0 1 0 0 0,0-1 0 0 0,0 0 0 0 0,0 1 0 0 0,0-1 0 0 0,1 1 0 0 0,-1-1 0 0 0,0 1 0 0 0,0 0 0 0 0,0-1 0 0 0,1 1 0 0 0,-2 0 0 0 0,42 5 3715 0 0,57 11-2603 0 0,-53-11-1104 0 0,84 24 0 0 0,-114-26-188 0 0,-1 1 1 0 0,0 1-1 0 0,-1 0 0 0 0,1 1 0 0 0,-1 0 0 0 0,0 1 0 0 0,-1 0 0 0 0,0 1 0 0 0,0 0 0 0 0,13 15 1 0 0,-20-19-6 0 0,0 0 0 0 0,0 1 1 0 0,0 0-1 0 0,0 0 1 0 0,-1 0-1 0 0,0 0 0 0 0,-1 1 1 0 0,1-1-1 0 0,-1 1 0 0 0,0 0 1 0 0,-1 0-1 0 0,0-1 1 0 0,0 1-1 0 0,0 13 0 0 0,-4-17 34 0 0,3-3-22 0 0,0 0 0 0 0,0 0 0 0 0,0 0 0 0 0,0 0-1 0 0,0 0 1 0 0,0 0 0 0 0,0 0 0 0 0,-1-1-1 0 0,6-2 35 0 0,-6 4 6 0 0,1-1-40 0 0,-13 22-96 0 0,3-5 187 0 0,0 0 1 0 0,-11 27-1 0 0,-13 23 204 0 0,-8-3 1164 0 0,-66 76-1 0 0,70-94-1275 0 0,38-46-199 0 0,0 0 0 0 0,0 0 0 0 0,0 0 0 0 0,0 0 0 0 0,0 0 0 0 0,1 0 0 0 0,-1 0 0 0 0,0 0 0 0 0,0 0 0 0 0,0 0 0 0 0,0 0 0 0 0,0 0 0 0 0,0 0 0 0 0,0 0 0 0 0,1 0 0 0 0,-1 0 0 0 0,0 0 0 0 0,0 0 0 0 0,0 0 0 0 0,0 1 0 0 0,0-1 1 0 0,0 0-1 0 0,0 0 0 0 0,0 0 0 0 0,1 0 0 0 0,-1 0 0 0 0,0 0 0 0 0,0 0 0 0 0,0 0 0 0 0,0 0 0 0 0,0 1 0 0 0,0-1 0 0 0,0 0 0 0 0,0 0 0 0 0,0 0 0 0 0,0 0 0 0 0,0 0 0 0 0,0 0 0 0 0,0 0 0 0 0,0 1 0 0 0,0-1 0 0 0,0 0 0 0 0,0 0 0 0 0,0 0 0 0 0,0 0 0 0 0,0 0 0 0 0,0 0 0 0 0,0 0 0 0 0,0 1 0 0 0,0-1 0 0 0,0 0 0 0 0,0 0 1 0 0,0 0-1 0 0,0 0 0 0 0,0 0 0 0 0,0 0 0 0 0,0 0 0 0 0,0 1 0 0 0,0-1 0 0 0,14-6-1671 0 0,-9 3 550 0 0,9-1-770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5.514"/>
    </inkml:context>
    <inkml:brush xml:id="br0">
      <inkml:brushProperty name="width" value="0.1" units="cm"/>
      <inkml:brushProperty name="height" value="0.1" units="cm"/>
      <inkml:brushProperty name="color" value="#F6630D"/>
    </inkml:brush>
  </inkml:definitions>
  <inkml:trace contextRef="#ctx0" brushRef="#br0">401 559 7613 0 0,'3'-1'603'0'0,"0"-1"0"0"0,0 0 0 0 0,0-1 0 0 0,0 1 0 0 0,0 0 0 0 0,0-1 0 0 0,-1 1 0 0 0,3-4 1 0 0,-5 3-508 0 0,0 0 1 0 0,0 0 0 0 0,0 0 0 0 0,-1 0 0 0 0,1 0-1 0 0,-1 0 1 0 0,0 0 0 0 0,1 0 0 0 0,-1 0 0 0 0,-1 1 0 0 0,1-1-1 0 0,0 0 1 0 0,-1 0 0 0 0,1 1 0 0 0,-1-1 0 0 0,0 1 0 0 0,0 0-1 0 0,-3-4 1 0 0,2 4-68 0 0,-1 0-1 0 0,1 0 1 0 0,0 0-1 0 0,-1 0 1 0 0,0 0-1 0 0,1 1 1 0 0,-1 0-1 0 0,0 0 1 0 0,0 0-1 0 0,0 0 0 0 0,0 0 1 0 0,-5 1-1 0 0,-8 0-44 0 0,0 1-1 0 0,0 0 1 0 0,1 2-1 0 0,-1 0 1 0 0,-22 8-1 0 0,25-7 18 0 0,0 0-1 0 0,0 1 0 0 0,1 1 1 0 0,0 1-1 0 0,0 0 0 0 0,1 0 1 0 0,-1 1-1 0 0,2 1 0 0 0,-1 0 1 0 0,1 0-1 0 0,1 1 0 0 0,0 1 0 0 0,0 0 1 0 0,1 0-1 0 0,0 1 0 0 0,1 0 1 0 0,0 0-1 0 0,-10 25 0 0 0,16-33 3 0 0,1-1-1 0 0,0 1 0 0 0,-1 0 1 0 0,2 0-1 0 0,-1-1 0 0 0,0 1 0 0 0,1 0 1 0 0,0 0-1 0 0,0 0 0 0 0,0 0 1 0 0,0 0-1 0 0,0 0 0 0 0,1 0 1 0 0,0-1-1 0 0,0 1 0 0 0,0 0 0 0 0,0 0 1 0 0,1-1-1 0 0,-1 1 0 0 0,1-1 1 0 0,0 1-1 0 0,0-1 0 0 0,0 0 1 0 0,5 6-1 0 0,-3-5 3 0 0,0-1 1 0 0,0 0-1 0 0,0 0 1 0 0,0 0-1 0 0,0 0 0 0 0,1-1 1 0 0,-1 1-1 0 0,1-1 1 0 0,0 0-1 0 0,0-1 1 0 0,-1 1-1 0 0,1-1 0 0 0,0 0 1 0 0,0 0-1 0 0,0 0 1 0 0,1-1-1 0 0,-1 0 1 0 0,8 0-1 0 0,-2-2-1 0 0,-1 0 0 0 0,0-1 1 0 0,0 0-1 0 0,0-1 0 0 0,-1 1 0 0 0,1-2 0 0 0,-1 0 1 0 0,0 0-1 0 0,0 0 0 0 0,-1-1 0 0 0,1 0 0 0 0,-1-1 0 0 0,-1 0 1 0 0,1 0-1 0 0,9-13 0 0 0,2-4-49 0 0,-2 0 1 0 0,0-1-1 0 0,-1-1 1 0 0,13-31-1 0 0,-9 10-40 0 0,-3 0 1 0 0,-2 0-1 0 0,-1-2 0 0 0,-3 0 0 0 0,-2 0 1 0 0,-2-1-1 0 0,-3 1 0 0 0,-1-56 0 0 0,-3 98 90 0 0,0 0-5 0 0,0 0 0 0 0,0 1 0 0 0,0-1 0 0 0,-1 0 0 0 0,0 0 0 0 0,-4-11 1 0 0,4 19-6 0 0,0 0 1 0 0,0 0 0 0 0,0 0-1 0 0,0 0 1 0 0,1 1 0 0 0,-1-1-1 0 0,0 0 1 0 0,0 1 0 0 0,1-1-1 0 0,-1 1 1 0 0,1-1 0 0 0,-1 0-1 0 0,1 3 1 0 0,-9 30 1 0 0,2 1 0 0 0,1 0 0 0 0,2 0 0 0 0,1 69 0 0 0,27 141 347 0 0,-20-216-309 0 0,1-1 0 0 0,1 0 0 0 0,2-1 0 0 0,0 0 0 0 0,19 40 0 0 0,-24-63-311 0 0,-1 0-1 0 0,1 0 0 0 0,-1 0 0 0 0,1 0 0 0 0,1 0 1 0 0,-1 0-1 0 0,0-1 0 0 0,1 1 0 0 0,0-1 0 0 0,0 0 1 0 0,0 0-1 0 0,5 2 0 0 0,-8-5 82 0 0,-1 0 0 0 0,1 0 0 0 0,-1 0 0 0 0,1 0 0 0 0,-1 0 0 0 0,1 0 0 0 0,0 0 0 0 0,-1 0 1 0 0,1-1-1 0 0,-1 1 0 0 0,1 0 0 0 0,-1 0 0 0 0,1-1 0 0 0,-1 1 0 0 0,1 0 0 0 0,-1-1 0 0 0,1 1 0 0 0,1-3-780 0 0,3-1-460 0 0,1 0 625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5.860"/>
    </inkml:context>
    <inkml:brush xml:id="br0">
      <inkml:brushProperty name="width" value="0.1" units="cm"/>
      <inkml:brushProperty name="height" value="0.1" units="cm"/>
      <inkml:brushProperty name="color" value="#F6630D"/>
    </inkml:brush>
  </inkml:definitions>
  <inkml:trace contextRef="#ctx0" brushRef="#br0">0 294 3844 0 0,'29'-57'3087'0'0,"-23"43"-2178"0"0,1 1-1 0 0,0 0 0 0 0,14-19 1 0 0,-18 28-844 0 0,2 1 1 0 0,-1 0-1 0 0,0 0 0 0 0,1 0 1 0 0,-1 0-1 0 0,1 1 1 0 0,0 0-1 0 0,0 0 0 0 0,0 0 1 0 0,0 0-1 0 0,0 1 1 0 0,0 0-1 0 0,8-1 0 0 0,-5 0-62 0 0,0 1 0 0 0,0-2 1 0 0,0 1-1 0 0,9-5 0 0 0,-15 6 6 0 0,0 0-1 0 0,0-1 1 0 0,0 1 0 0 0,-1 0 0 0 0,1-1 0 0 0,0 1 0 0 0,-1-1 0 0 0,1 0 0 0 0,-1 1 0 0 0,0-1-1 0 0,0 0 1 0 0,1 0 0 0 0,-1 0 0 0 0,0 0 0 0 0,-1 0 0 0 0,1 0 0 0 0,0 0 0 0 0,-1 0-1 0 0,1 0 1 0 0,-1 0 0 0 0,1-1 0 0 0,-1 1 0 0 0,0 0 0 0 0,0 0 0 0 0,0 0 0 0 0,0-1 0 0 0,0 1-1 0 0,-1 0 1 0 0,1 0 0 0 0,-1 0 0 0 0,1 0 0 0 0,-1 0 0 0 0,0 0 0 0 0,0 0 0 0 0,-2-4-1 0 0,2 3 19 0 0,-1 1 0 0 0,1-1 0 0 0,-1 0 0 0 0,0 0 0 0 0,0 1 0 0 0,0-1 0 0 0,0 1 0 0 0,0-1 0 0 0,-1 1 0 0 0,1 0 0 0 0,-1 0 0 0 0,0 0 0 0 0,1 0 0 0 0,-1 1 0 0 0,0-1 0 0 0,0 1 0 0 0,0-1 0 0 0,0 1 0 0 0,0 0 0 0 0,-1 0 0 0 0,1 1 0 0 0,0-1 0 0 0,0 1 0 0 0,-4-1 0 0 0,2 2-15 0 0,0 0 0 0 0,-1 0 1 0 0,1 1-1 0 0,0 0 0 0 0,0-1 0 0 0,0 2 0 0 0,1-1 0 0 0,-1 1 0 0 0,0-1 0 0 0,1 1 0 0 0,0 0 0 0 0,0 1 0 0 0,0-1 0 0 0,0 1 0 0 0,0 0 0 0 0,1 0 0 0 0,-1 0 0 0 0,1 0 0 0 0,0 1 0 0 0,-4 8 0 0 0,1-3-7 0 0,2 0 0 0 0,-1 0 1 0 0,1 0-1 0 0,1 1 0 0 0,0-1 1 0 0,1 1-1 0 0,0 0 0 0 0,0-1 1 0 0,0 15-1 0 0,2-19 10 0 0,1 1 1 0 0,-1-1 0 0 0,1 1-1 0 0,0-1 1 0 0,1 0-1 0 0,-1 1 1 0 0,1-1-1 0 0,0 0 1 0 0,1 0 0 0 0,0 0-1 0 0,0 0 1 0 0,0 0-1 0 0,0-1 1 0 0,7 8 0 0 0,-6-9-36 0 0,-1-1-1 0 0,1 1 1 0 0,0-1 0 0 0,0 1 0 0 0,1-1 0 0 0,-1 0 0 0 0,1-1 0 0 0,0 1 0 0 0,-1-1 0 0 0,1 0 0 0 0,0 0 0 0 0,0-1 0 0 0,1 1 0 0 0,-1-1 0 0 0,0 0 0 0 0,0-1 0 0 0,1 1 0 0 0,4-1 0 0 0,7-1-688 0 0,0 0 1 0 0,-1-2 0 0 0,1 0-1 0 0,-1-1 1 0 0,1 0 0 0 0,19-9-1 0 0,-9 2-508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6.308"/>
    </inkml:context>
    <inkml:brush xml:id="br0">
      <inkml:brushProperty name="width" value="0.1" units="cm"/>
      <inkml:brushProperty name="height" value="0.1" units="cm"/>
      <inkml:brushProperty name="color" value="#F6630D"/>
    </inkml:brush>
  </inkml:definitions>
  <inkml:trace contextRef="#ctx0" brushRef="#br0">23 207 7741 0 0,'-3'-57'163'0'0,"3"52"189"0"0,-1 1 0 0 0,0-1 0 0 0,0 0 0 0 0,0 1 0 0 0,-1 0 0 0 0,0-1 0 0 0,0 1 0 0 0,0 0 0 0 0,-5-8 0 0 0,14 29 75 0 0,-1 0-1 0 0,-1 0 1 0 0,4 20-1 0 0,-6-23-244 0 0,9 46-105 0 0,-4 1-1 0 0,3 78 1 0 0,2 29 76 0 0,-10-155-100 0 0,-3-20 50 0 0,-2-21-5 0 0,-31-117-70 0 0,-4-21-1 0 0,35 146-22 0 0,0 1 0 0 0,1-1 0 0 0,0 0 0 0 0,4-22 0 0 0,-2 32-2 0 0,0 1 0 0 0,1-1-1 0 0,1 1 1 0 0,-1-1 0 0 0,2 1-1 0 0,-1 0 1 0 0,1 0 0 0 0,0 0-1 0 0,1 0 1 0 0,7-9 0 0 0,-5 11-12 0 0,0 1 0 0 0,0 0 0 0 0,1 0 0 0 0,0 0 0 0 0,0 1 0 0 0,0 1 0 0 0,1-1 0 0 0,0 1 0 0 0,0 0 0 0 0,0 1 0 0 0,12-3 0 0 0,-20 6 3 0 0,1 0 1 0 0,0 0 0 0 0,-1-1 0 0 0,1 1 0 0 0,-1 0 0 0 0,1 1 0 0 0,0-1-1 0 0,-1 0 1 0 0,1 0 0 0 0,-1 1 0 0 0,1-1 0 0 0,-1 1 0 0 0,1-1 0 0 0,-1 1-1 0 0,1 0 1 0 0,-1-1 0 0 0,1 1 0 0 0,-1 0 0 0 0,2 2 0 0 0,0-1 4 0 0,-1 1 0 0 0,0-1 1 0 0,0 1-1 0 0,0 0 0 0 0,0 0 1 0 0,0 0-1 0 0,0 0 1 0 0,1 6-1 0 0,1 3 25 0 0,0 0 0 0 0,-1 0-1 0 0,2 25 1 0 0,-4-28-12 0 0,-2 0-1 0 0,1 0 0 0 0,-1 0 0 0 0,0 1 0 0 0,-1-1 1 0 0,0 0-1 0 0,-1 0 0 0 0,-4 11 0 0 0,2-9 6 0 0,0 1 0 0 0,-1-1 0 0 0,0 0-1 0 0,0 0 1 0 0,-13 15 0 0 0,17-25-81 0 0,0 1 1 0 0,1-1 0 0 0,-1 0 0 0 0,0 0 0 0 0,0 0 0 0 0,0 0-1 0 0,0 0 1 0 0,0 0 0 0 0,0 0 0 0 0,0-1 0 0 0,0 1 0 0 0,0-1-1 0 0,0 1 1 0 0,0-1 0 0 0,-1 0 0 0 0,1 0 0 0 0,0 0-1 0 0,0 0 1 0 0,0 0 0 0 0,0 0 0 0 0,0-1 0 0 0,-1 1 0 0 0,1-1-1 0 0,0 1 1 0 0,0-1 0 0 0,0 0 0 0 0,0 0 0 0 0,0 0 0 0 0,0 0-1 0 0,-2-2 1 0 0,0 1-193 0 0,1 0 0 0 0,-1-1-1 0 0,1 1 1 0 0,0-1 0 0 0,0 1-1 0 0,0-1 1 0 0,0 0 0 0 0,0 0 0 0 0,0-1-1 0 0,1 1 1 0 0,0-1 0 0 0,-1 1-1 0 0,1-1 1 0 0,1 0 0 0 0,-3-5-1 0 0,2-22-1327 0 0,5 11 782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6.633"/>
    </inkml:context>
    <inkml:brush xml:id="br0">
      <inkml:brushProperty name="width" value="0.1" units="cm"/>
      <inkml:brushProperty name="height" value="0.1" units="cm"/>
      <inkml:brushProperty name="color" value="#F6630D"/>
    </inkml:brush>
  </inkml:definitions>
  <inkml:trace contextRef="#ctx0" brushRef="#br0">1 16 7453 0 0,'23'-16'5991'0'0,"-13"36"-5604"0"0,24 93-329 0 0,12 117 62 0 0,-39-198-327 0 0,3 29-739 0 0,-10-56 197 0 0,0 1 0 0 0,0-1 0 0 0,0 0 0 0 0,-1 1-1 0 0,-1 6 1 0 0,1-8-403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7.603"/>
    </inkml:context>
    <inkml:brush xml:id="br0">
      <inkml:brushProperty name="width" value="0.1" units="cm"/>
      <inkml:brushProperty name="height" value="0.1" units="cm"/>
      <inkml:brushProperty name="color" value="#F6630D"/>
    </inkml:brush>
  </inkml:definitions>
  <inkml:trace contextRef="#ctx0" brushRef="#br0">0 132 6881 0 0,'3'-6'448'0'0,"1"-1"-1"0"0,0 0 1 0 0,0 1 0 0 0,0 0 0 0 0,1 0 0 0 0,-1 0 0 0 0,10-8 0 0 0,-14 14-423 0 0,0 0 0 0 0,1 0 0 0 0,-1 0 0 0 0,0-1 0 0 0,0 1-1 0 0,0 0 1 0 0,0 0 0 0 0,0 0 0 0 0,0 0 0 0 0,0 0 0 0 0,0 0 0 0 0,0 0 0 0 0,1 0 0 0 0,-1-1 0 0 0,0 1 0 0 0,0 0 0 0 0,0 0 0 0 0,0 0 0 0 0,0 0 0 0 0,0 0 0 0 0,1 0 0 0 0,-1 0 0 0 0,0 0 0 0 0,0 0 0 0 0,0 0 0 0 0,0 0 0 0 0,0 0 0 0 0,0 0 0 0 0,1 0 0 0 0,-1 0 0 0 0,0 0 0 0 0,0 0 0 0 0,0 0 0 0 0,0 0 0 0 0,0 0 0 0 0,1 0 0 0 0,-1 0 0 0 0,0 1 0 0 0,0-1 0 0 0,0 0 0 0 0,0 0 0 0 0,0 0 0 0 0,0 0 0 0 0,0 0 0 0 0,0 0 0 0 0,1 0 0 0 0,-1 0 0 0 0,0 0-1 0 0,0 1 1 0 0,0-1 0 0 0,0 0 0 0 0,0 0 0 0 0,0 0 0 0 0,0 0 0 0 0,0 0 0 0 0,0 1 0 0 0,-3 7 692 0 0,1-6-708 0 0,0 0 0 0 0,0 0 0 0 0,1 1-1 0 0,-1-1 1 0 0,1 0 0 0 0,-1 1 0 0 0,1-1-1 0 0,0 1 1 0 0,0-1 0 0 0,0 1 0 0 0,0 0-1 0 0,0 2 1 0 0,-5 38 58 0 0,4-30-61 0 0,1 0 0 0 0,0 1 1 0 0,0-1 0 0 0,1 1 0 0 0,3 24 0 0 0,-2-34-5 0 0,-1 0 0 0 0,1-1-1 0 0,0 1 1 0 0,0 0 0 0 0,1 0 0 0 0,-1-1-1 0 0,1 1 1 0 0,0-1 0 0 0,0 0 0 0 0,0 1-1 0 0,0-1 1 0 0,0 0 0 0 0,1 0-1 0 0,0 0 1 0 0,-1-1 0 0 0,1 1 0 0 0,0-1-1 0 0,0 1 1 0 0,0-1 0 0 0,1 0-1 0 0,5 3 1 0 0,-7-5-3 0 0,0 1-1 0 0,-1-1 1 0 0,1 1-1 0 0,0-1 1 0 0,0 0-1 0 0,0 0 1 0 0,0 0-1 0 0,-1 0 1 0 0,1 0-1 0 0,0-1 0 0 0,0 1 1 0 0,0 0-1 0 0,0-1 1 0 0,-1 1-1 0 0,1-1 1 0 0,0 0-1 0 0,-1 0 1 0 0,1 0-1 0 0,0 0 1 0 0,-1 0-1 0 0,1 0 1 0 0,-1 0-1 0 0,1 0 1 0 0,-1 0-1 0 0,0-1 1 0 0,2-1-1 0 0,2-3-102 0 0,0 0 0 0 0,0 0 0 0 0,-1 0 0 0 0,7-14 0 0 0,-9 15 43 0 0,0-1 0 0 0,0 0 1 0 0,0 0-1 0 0,-1 0 0 0 0,0-1 0 0 0,0 1 1 0 0,0 0-1 0 0,-1 0 0 0 0,0 0 0 0 0,0-1 1 0 0,-1 1-1 0 0,0 0 0 0 0,-2-8 1 0 0,1 5 38 0 0,0 0 1 0 0,-1 1-1 0 0,0-1 1 0 0,-1 0-1 0 0,0 1 1 0 0,-1 0-1 0 0,1 0 1 0 0,-8-8-1 0 0,11 14 38 0 0,-1-1 0 0 0,0 1 0 0 0,0 1 0 0 0,0-1 0 0 0,0 0 0 0 0,0 0 0 0 0,0 1 0 0 0,0-1 0 0 0,0 1 0 0 0,-1 0 0 0 0,1-1 0 0 0,-1 1 0 0 0,-4-1 0 0 0,7 2 62 0 0,6 4-72 0 0,1 0 0 0 0,0-1 0 0 0,0 0 1 0 0,0 0-1 0 0,0 0 0 0 0,1-1 0 0 0,-1 0 1 0 0,10 1-1 0 0,-3-3 0 0 0,-1 0 0 0 0,1 0 0 0 0,0-1 0 0 0,0-1 0 0 0,-1 0 0 0 0,1-1 1 0 0,-1-1-1 0 0,0 0 0 0 0,0-1 0 0 0,21-10 0 0 0,-31 14 52 0 0,-1 0-1 0 0,0 0 1 0 0,0 0-1 0 0,-1-1 1 0 0,1 1-1 0 0,0 0 1 0 0,0-1-1 0 0,-1 1 1 0 0,1-1-1 0 0,0 0 1 0 0,-1 1-1 0 0,0-1 1 0 0,1 0-1 0 0,-1 0 1 0 0,0 0-1 0 0,0 0 1 0 0,0 0-1 0 0,0 0 1 0 0,0 0-1 0 0,-1-1 1 0 0,1 1-1 0 0,0-2 1 0 0,-3 4-15 0 0,1 0 0 0 0,0 1 0 0 0,0-1-1 0 0,0 1 1 0 0,0 0 0 0 0,0-1 0 0 0,0 1 0 0 0,0 0 0 0 0,0 0 0 0 0,0-1 0 0 0,1 1 0 0 0,-1 0 0 0 0,0 0 0 0 0,0 0-1 0 0,1 0 1 0 0,-2 2 0 0 0,0 9-34 0 0,0-1 0 0 0,1 1 0 0 0,1-1 0 0 0,0 1 0 0 0,0 0-1 0 0,1-1 1 0 0,1 1 0 0 0,0-1 0 0 0,0 1 0 0 0,1-1 0 0 0,6 16 0 0 0,-7-23-3 0 0,0 0 1 0 0,0-1 0 0 0,0 1-1 0 0,0 0 1 0 0,0 0 0 0 0,1-1 0 0 0,0 0-1 0 0,0 1 1 0 0,0-1 0 0 0,0 0-1 0 0,0 0 1 0 0,0-1 0 0 0,1 1-1 0 0,0-1 1 0 0,-1 0 0 0 0,1 0 0 0 0,0 0-1 0 0,0 0 1 0 0,0 0 0 0 0,0-1-1 0 0,0 0 1 0 0,1 0 0 0 0,-1 0-1 0 0,0 0 1 0 0,0-1 0 0 0,1 0-1 0 0,-1 0 1 0 0,0 0 0 0 0,1 0 0 0 0,-1-1-1 0 0,0 1 1 0 0,1-1 0 0 0,4-2-1 0 0,-5 2-5 0 0,0 0 0 0 0,0-1 0 0 0,-1 1 0 0 0,1-1 0 0 0,0 0 0 0 0,-1 0 0 0 0,1 0 0 0 0,-1 0-1 0 0,0-1 1 0 0,0 1 0 0 0,0-1 0 0 0,0 0 0 0 0,0 0 0 0 0,0 0 0 0 0,-1 0 0 0 0,0-1 0 0 0,1 1 0 0 0,-1-1 0 0 0,-1 1 0 0 0,1-1-1 0 0,2-5 1 0 0,0-7-10 0 0,1-1 0 0 0,-2 1-1 0 0,0-1 1 0 0,0-17-1 0 0,2-13 58 0 0,-4 44-47 0 0,4-22 49 0 0,-5 24-45 0 0,0 1 0 0 0,0-1 0 0 0,0 0 0 0 0,1 0 0 0 0,-1 0 0 0 0,0 1 0 0 0,0-1 0 0 0,1 0 0 0 0,-1 1 0 0 0,1-1 0 0 0,-1 0 1 0 0,0 1-1 0 0,1-1 0 0 0,-1 1 0 0 0,1-1 0 0 0,0 0 0 0 0,-1 1 0 0 0,1-1 0 0 0,-1 1 0 0 0,1-1 0 0 0,0 1 0 0 0,-1 0 0 0 0,2-1 0 0 0,-6 24-102 0 0,-13 335 317 0 0,29-171 9 0 0,0 0 58 0 0,-11-129-186 0 0,0-24 105 0 0,-1-1-1 0 0,-5 35 1 0 0,1-58 658 0 0,4-10-814 0 0,0 0 0 0 0,0-1 0 0 0,1 1 1 0 0,-1 0-1 0 0,0 0 0 0 0,0-1 0 0 0,0 1 0 0 0,0 0 0 0 0,1-1 0 0 0,-1 1 0 0 0,0 0 0 0 0,0 0 0 0 0,0 0 0 0 0,1-1 0 0 0,-1 1 0 0 0,0 0 0 0 0,0 0 1 0 0,1 0-1 0 0,-1-1 0 0 0,0 1 0 0 0,1 0 0 0 0,-1 0 0 0 0,0 0 0 0 0,1 0 0 0 0,-1 0 0 0 0,0 0 0 0 0,1 0 0 0 0,-1 0 0 0 0,0 0 0 0 0,1 0 0 0 0,-1 0 1 0 0,0 0-1 0 0,1 0 0 0 0,-1 0-26 0 0,0 0 0 0 0,1 0 0 0 0,-1 0 0 0 0,0 0 0 0 0,0 1-1 0 0,0-1 1 0 0,0 0 0 0 0,1 0 0 0 0,-1 0 0 0 0,0 1 0 0 0,0-1 0 0 0,0 0 0 0 0,0 0 0 0 0,0 0 0 0 0,0 1 0 0 0,0-1 0 0 0,0 0 0 0 0,0 0 0 0 0,0 0 0 0 0,0 1 0 0 0,1-1 0 0 0,-1 0 0 0 0,0 0 0 0 0,0 0 0 0 0,-1 1 0 0 0,1-1 0 0 0,0 0 0 0 0,0 0 0 0 0,0 1 0 0 0,0-1 0 0 0,0 0 0 0 0,0 0 0 0 0,0 0 0 0 0,0 1 0 0 0,0-1 0 0 0,0 0-1 0 0,0 0 1 0 0,-1 0 0 0 0,1 0 0 0 0,0 1 0 0 0,0-1 0 0 0,0 0 0 0 0,0 0 0 0 0,-1 0 0 0 0,1 0 0 0 0,0 0 0 0 0,0 1 0 0 0,0-1 0 0 0,-1 0 0 0 0,1 0 0 0 0,0 0 0 0 0,0 0 0 0 0,0 0 0 0 0,-1 0 0 0 0,1 0 0 0 0,0 0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9.009"/>
    </inkml:context>
    <inkml:brush xml:id="br0">
      <inkml:brushProperty name="width" value="0.1" units="cm"/>
      <inkml:brushProperty name="height" value="0.1" units="cm"/>
      <inkml:brushProperty name="color" value="#F6630D"/>
    </inkml:brush>
  </inkml:definitions>
  <inkml:trace contextRef="#ctx0" brushRef="#br0">170 36 6157 0 0,'-7'-11'352'0'0,"6"11"-325"0"0,1 0 1 0 0,0 0-1 0 0,-1 0 0 0 0,1 0 0 0 0,0 0 1 0 0,-1-1-1 0 0,1 1 0 0 0,0 0 1 0 0,0 0-1 0 0,-1 0 0 0 0,1-1 0 0 0,0 1 1 0 0,0 0-1 0 0,0 0 0 0 0,-1-1 0 0 0,1 1 1 0 0,0 0-1 0 0,0-1 0 0 0,0 1 1 0 0,0 0-1 0 0,-1-1 0 0 0,1 1 0 0 0,0 0 1 0 0,0 0-1 0 0,0-1 0 0 0,0 1 0 0 0,0 0 1 0 0,0-1-1 0 0,0 1 0 0 0,0-1 1 0 0,0 1-1 0 0,0 0 0 0 0,0-1 0 0 0,0 1 1 0 0,0 0-1 0 0,0 0 0 0 0,1-1 1 0 0,-1 1-1 0 0,0 0 0 0 0,0-1 0 0 0,0 1 1 0 0,0 0-1 0 0,1-1 0 0 0,-1 1 0 0 0,0 0 1 0 0,0 0-1 0 0,0-1 0 0 0,1 1 1 0 0,-1 0-1 0 0,0 0 0 0 0,1-1 0 0 0,1 0 198 0 0,-1 0-1 0 0,1 0 0 0 0,0 0 1 0 0,0 0-1 0 0,0 0 1 0 0,0 0-1 0 0,-1 0 0 0 0,1 1 1 0 0,0-1-1 0 0,0 1 0 0 0,1-1 1 0 0,-1 1-1 0 0,1 0 1091 0 0,-4 0-1122 0 0,0 0 0 0 0,0-1 0 0 0,0 2 0 0 0,0-1 1 0 0,0 0-1 0 0,0 0 0 0 0,0 0 0 0 0,0 0 0 0 0,0 1 0 0 0,0-1 0 0 0,0 0 0 0 0,0 1 1 0 0,0-1-1 0 0,0 1 0 0 0,0-1 0 0 0,-1 2 0 0 0,1 0-182 0 0,-1 0-1 0 0,0 1 1 0 0,0-1 0 0 0,1 0 0 0 0,0 1-1 0 0,-1 0 1 0 0,1-1 0 0 0,0 1 0 0 0,0 0-1 0 0,0-1 1 0 0,1 1 0 0 0,-1 5-1 0 0,-2 1 2 0 0,1 0-1 0 0,-2 0 0 0 0,1-1 0 0 0,-1 1 1 0 0,0-1-1 0 0,-1 0 0 0 0,1 0 1 0 0,-2-1-1 0 0,1 1 0 0 0,-9 7 0 0 0,-8 8 19 0 0,-40 31 0 0 0,45-40-29 0 0,45-4 122 0 0,1 1-25 0 0,0 2 0 0 0,-1 1 1 0 0,-1 1-1 0 0,0 1 0 0 0,-1 1 1 0 0,27 24-1 0 0,50 64-796 0 0,-85-91-1762 0 0,-21-11 1138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39.427"/>
    </inkml:context>
    <inkml:brush xml:id="br0">
      <inkml:brushProperty name="width" value="0.1" units="cm"/>
      <inkml:brushProperty name="height" value="0.1" units="cm"/>
      <inkml:brushProperty name="color" value="#F6630D"/>
    </inkml:brush>
  </inkml:definitions>
  <inkml:trace contextRef="#ctx0" brushRef="#br0">135 35 6565 0 0,'-5'-9'155'0'0,"-3"-6"170"0"0,7 15-259 0 0,1-1 0 0 0,0 1-1 0 0,0 0 1 0 0,0-1-1 0 0,-1 1 1 0 0,1 0-1 0 0,0-1 1 0 0,0 1-1 0 0,0 0 1 0 0,0-1 0 0 0,0 1-1 0 0,0 0 1 0 0,0-1-1 0 0,0 1 1 0 0,0 0-1 0 0,0-1 1 0 0,0 1-1 0 0,0 0 1 0 0,0-1 0 0 0,0 1-1 0 0,0-1 1 0 0,0 1-1 0 0,0 0 1 0 0,0-1-1 0 0,1 1 1 0 0,-1 0-1 0 0,0-1 1 0 0,0 1 0 0 0,1-1-1 0 0,-1 2-8 0 0,0-1 0 0 0,0 0 0 0 0,-1 0 1 0 0,1 1-1 0 0,0-1 0 0 0,0 0 0 0 0,0 0 0 0 0,0 0 0 0 0,0 1 0 0 0,0-1 0 0 0,0 0 0 0 0,0 0 0 0 0,1 1 1 0 0,-1-1-1 0 0,0 0 0 0 0,0 0 0 0 0,0 1 0 0 0,0-1 0 0 0,0 0 0 0 0,0 0 0 0 0,0 0 0 0 0,0 1 0 0 0,1-1 1 0 0,-1 0-1 0 0,0 0 0 0 0,0 0 0 0 0,0 0 0 0 0,0 1 0 0 0,1-1 0 0 0,-1 0 0 0 0,0 0 0 0 0,0 0 0 0 0,0 0 1 0 0,1 0-1 0 0,-1 0 0 0 0,0 0 0 0 0,0 1 0 0 0,0-1 0 0 0,1 0 0 0 0,-1 0 0 0 0,0 0 0 0 0,0 0 0 0 0,1 0 1 0 0,-1 0-1 0 0,0 0 0 0 0,0 0 0 0 0,0 0 0 0 0,1 0 0 0 0,-1 0 0 0 0,0 0 0 0 0,0-1 0 0 0,1 1 0 0 0,-1 0 0 0 0,0 0 1 0 0,0 0-1 0 0,0 0 0 0 0,1 0 0 0 0,-1 0 0 0 0,0 0 0 0 0,0-1 0 0 0,0 1 0 0 0,1 0 0 0 0,-1 0 0 0 0,-1 1 69 0 0,1 1 0 0 0,0-1-1 0 0,-1 0 1 0 0,0 1 0 0 0,1-1-1 0 0,-1 1 1 0 0,0-1 0 0 0,0 0-1 0 0,0 0 1 0 0,-2 3 0 0 0,1 0-111 0 0,-1 0 0 0 0,1 0-1 0 0,0 0 1 0 0,0 1 0 0 0,1-1 0 0 0,-1 1 0 0 0,-1 8 0 0 0,-2 4 9 0 0,-3 6-5 0 0,-19 38 0 0 0,23-53-20 0 0,-2 0-1 0 0,1 0 1 0 0,-1 0-1 0 0,0-1 1 0 0,0 0-1 0 0,-1 0 1 0 0,-11 8-1 0 0,12-7 12 0 0,13-4 117 0 0,8 4 154 0 0,53 45 688 0 0,-43-23-842 0 0,-23-25-192 0 0,2-1 0 0 0,-1 0-1 0 0,0 1 1 0 0,1-1-1 0 0,0-1 1 0 0,-1 1 0 0 0,2 0-1 0 0,6 4 1 0 0,51 21-2749 0 0,-38-19 1281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40.387"/>
    </inkml:context>
    <inkml:brush xml:id="br0">
      <inkml:brushProperty name="width" value="0.1" units="cm"/>
      <inkml:brushProperty name="height" value="0.1" units="cm"/>
      <inkml:brushProperty name="color" value="#F6630D"/>
    </inkml:brush>
  </inkml:definitions>
  <inkml:trace contextRef="#ctx0" brushRef="#br0">0 63 6753 0 0,'0'0'-19'0'0,"6"-10"194"0"0,25-38 6966 0 0,-24 47-7074 0 0,23-3-25 0 0,-27 4-35 0 0,1 0-1 0 0,-1 0 1 0 0,0 0-1 0 0,1 1 0 0 0,-1-1 1 0 0,0 1-1 0 0,6 2 1 0 0,89 18 23 0 0,-87-19-22 0 0,0 1-1 0 0,-1 0 1 0 0,1 0-1 0 0,-1 1 1 0 0,0 0-1 0 0,0 1 1 0 0,10 6-1 0 0,3 2 3 0 0,-20-11-10 0 0,9 5-23 0 0,-12-7 23 0 0,0 1-1 0 0,1-1 1 0 0,-1 0-1 0 0,0 0 1 0 0,0 0 0 0 0,0 1-1 0 0,0-1 1 0 0,1 0-1 0 0,-1 0 1 0 0,0 1-1 0 0,0-1 1 0 0,0 0 0 0 0,0 0-1 0 0,0 1 1 0 0,0-1-1 0 0,0 0 1 0 0,0 0-1 0 0,0 1 1 0 0,0-1 0 0 0,0 0-1 0 0,0 0 1 0 0,0 1-1 0 0,0-1 1 0 0,0 0-1 0 0,0 0 1 0 0,0 1 0 0 0,0-1-1 0 0,0 0 1 0 0,0 1-1 0 0,0-1 1 0 0,0 0 0 0 0,0 0-1 0 0,-1 0 1 0 0,1 1-1 0 0,0-1 1 0 0,0 0-1 0 0,-1 1 1 0 0,-5 5 36 0 0,4-4-34 0 0,1 0 0 0 0,-1 0 0 0 0,1 0 0 0 0,-1 0 0 0 0,1 0 0 0 0,0 0 0 0 0,-1 0 0 0 0,1 0 0 0 0,0 0 0 0 0,0 0 0 0 0,0 3 0 0 0,-11 29 8 0 0,-27 56 0 0 0,36-84-1 0 0,-1 2-6 0 0,3-5-7 0 0,0 0 1 0 0,-1 1 0 0 0,1-2 0 0 0,-1 1 0 0 0,1 0-1 0 0,-1 0 1 0 0,-4 4 0 0 0,11-11-289 0 0,0 0 0 0 0,0 0 0 0 0,0-1 0 0 0,-1 1 0 0 0,0-1 0 0 0,0 0 0 0 0,6-10 0 0 0,23-45-4027 0 0,-25 41 3137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8.775"/>
    </inkml:context>
    <inkml:brush xml:id="br0">
      <inkml:brushProperty name="width" value="0.1" units="cm"/>
      <inkml:brushProperty name="height" value="0.1" units="cm"/>
      <inkml:brushProperty name="color" value="#F6630D"/>
    </inkml:brush>
  </inkml:definitions>
  <inkml:trace contextRef="#ctx0" brushRef="#br0">11445 112 6125 0 0,'-10'-5'7155'0'0,"-17"10"-7040"0"0,11-1 33 0 0,5-2 212 0 0,-15 2-196 0 0,-80 11-17 0 0,42-8 105 0 0,0-3 0 0 0,-66-4 1 0 0,47-2-185 0 0,-423-2 172 0 0,-191-21-24 0 0,-66-15 530 0 0,700 37-716 0 0,-554-10 64 0 0,437 12-96 0 0,-250 30 0 0 0,305-20-4 0 0,-1-4 1 0 0,-191-19 0 0 0,-155-6 59 0 0,386 18-59 0 0,-346-26-79 0 0,204 10-112 0 0,212 17 191 0 0,-609-18-157 0 0,503 22 66 0 0,-77 5-106 0 0,25 5-38 0 0,167-13 119 0 0,1 1 0 0 0,-1 0 0 0 0,1 1 1 0 0,-1-1-1 0 0,1 1 0 0 0,-1 1 0 0 0,-8 4 1 0 0,15-7 110 0 0,0 0 0 0 0,-1 1-1 0 0,1-1 1 0 0,0 1 0 0 0,0-1 0 0 0,-1 1 0 0 0,1-1 0 0 0,0 1 0 0 0,0-1 0 0 0,0 1 0 0 0,-1-1 0 0 0,1 1 0 0 0,0-1 0 0 0,0 1 0 0 0,0-1 0 0 0,0 1 0 0 0,0-1 0 0 0,0 1-1 0 0,0-1 1 0 0,0 1 0 0 0,1-1 0 0 0,-1 1 0 0 0,0-1 0 0 0,0 1 0 0 0,0-1 0 0 0,0 1 0 0 0,1-1 0 0 0,-1 1 0 0 0,0-1 0 0 0,0 1 0 0 0,1-1 0 0 0,-1 0 0 0 0,0 1 0 0 0,1-1 0 0 0,-1 1-1 0 0,1-1 1 0 0,-1 0 0 0 0,0 1 0 0 0,2-1 0 0 0,3 8-121 0 0,-5-7 129 0 0,0-1 1 0 0,0 0-1 0 0,0 0 1 0 0,0 0 0 0 0,0 0-1 0 0,0 1 1 0 0,0-1-1 0 0,0 0 1 0 0,0 0 0 0 0,0 0-1 0 0,0 0 1 0 0,0 1-1 0 0,0-1 1 0 0,0 0 0 0 0,0 0-1 0 0,0 0 1 0 0,0 0-1 0 0,0 1 1 0 0,0-1 0 0 0,0 0-1 0 0,0 0 1 0 0,0 0-1 0 0,0 0 1 0 0,-1 0 0 0 0,1 1-1 0 0,0-1 1 0 0,0 0-1 0 0,0 0 1 0 0,0 0 0 0 0,0 0-1 0 0,0 0 1 0 0,-1 0 0 0 0,1 0-1 0 0,0 0 1 0 0,0 0-1 0 0,0 1 1 0 0,0-1 0 0 0,0 0-1 0 0,-1 0 1 0 0,1 0-1 0 0,0 0 1 0 0,-11 0-43 0 0,5 1 46 0 0,1 0 0 0 0,-1 0 0 0 0,1 1 0 0 0,0-1 0 0 0,-1 1 0 0 0,1 0 1 0 0,0 1-1 0 0,-4 2 0 0 0,-17 7-34 0 0,16-8 21 0 0,-7 1 22 0 0,0 2-1 0 0,-28 15 0 0 0,43-21-13 0 0,0 1 0 0 0,0 0 0 0 0,0 0 0 0 0,1-1 0 0 0,-1 1 0 0 0,0 1 0 0 0,1-1 0 0 0,0 0 0 0 0,-1 0 0 0 0,1 0 0 0 0,0 1 0 0 0,0-1 0 0 0,0 3 0 0 0,-4 6 5 0 0,-21 58 27 0 0,3 2 0 0 0,-16 84 0 0 0,32-124-20 0 0,0-5-1 0 0,2 0 0 0 0,0 1 0 0 0,2-1 1 0 0,1 1-1 0 0,1 0 0 0 0,5 52 1 0 0,6-21 6 0 0,23 92 30 0 0,-2-33 27 0 0,-22-86-55 0 0,-1 0 0 0 0,5 50 1 0 0,4 193-27 0 0,8 62 108 0 0,-20-297-92 0 0,-2-1 1 0 0,-1 0-1 0 0,-5 53 0 0 0,1-77-6 0 0,0-1 0 0 0,-1 0 1 0 0,-1 0-1 0 0,0 0 0 0 0,-1 0 0 0 0,-1-1 0 0 0,1 0 1 0 0,-2 0-1 0 0,-10 15 0 0 0,8-17-2 0 0,1-1 1 0 0,-1 0-1 0 0,0 0 1 0 0,-1-1-1 0 0,0-1 1 0 0,-17 11-1 0 0,-7 4 30 0 0,32-19-26 0 0,-1-1-1 0 0,1 0 1 0 0,0 1 0 0 0,0-1-1 0 0,0 1 1 0 0,0 0-1 0 0,1 0 1 0 0,-1 0-1 0 0,1 0 1 0 0,0 0 0 0 0,-1 0-1 0 0,1 0 1 0 0,0 4-1 0 0,0-4-4 0 0,0 1 0 0 0,0-1-1 0 0,0 0 1 0 0,-1 1 0 0 0,1-1-1 0 0,-1 0 1 0 0,0 0 0 0 0,0 0 0 0 0,0 0-1 0 0,0 0 1 0 0,0 0 0 0 0,-4 3-1 0 0,-1-1 4 0 0,-1 0 0 0 0,1-1 0 0 0,0 0 0 0 0,-1-1 0 0 0,0 1 0 0 0,0-1 0 0 0,0-1 0 0 0,0 0 0 0 0,-18 3 0 0 0,-4-2 3 0 0,-46-2 1 0 0,9 0-26 0 0,-6 4 7 0 0,-207 8-16 0 0,-655 41 63 0 0,796-44 172 0 0,-1-6 0 0 0,-207-21 0 0 0,203 5-91 0 0,0 6 0 0 0,-262 23 0 0 0,336-13-75 0 0,-114-7-1 0 0,4-2 4 0 0,30 11-23 0 0,-75 2 116 0 0,198-16-94 0 0,6 2-19 0 0,-241-24-5 0 0,211 25 257 0 0,22 2-134 0 0,-45 1 1 0 0,-48 1 155 0 0,114-1-245 0 0,-3 1 26 0 0,11 1-76 0 0,0 0 0 0 0,0 0-1 0 0,1 0 1 0 0,-1 0 0 0 0,0 0 0 0 0,0 0 0 0 0,0 0-1 0 0,0 0 1 0 0,0 0 0 0 0,0 0 0 0 0,0 0 0 0 0,0 0-1 0 0,0 1 1 0 0,0-1 0 0 0,0 0 0 0 0,0 0 0 0 0,0 0-1 0 0,0 0 1 0 0,0 0 0 0 0,0 0 0 0 0,0 0 0 0 0,0 0 0 0 0,0 0-1 0 0,0 0 1 0 0,0 0 0 0 0,0 0 0 0 0,0 0 0 0 0,0 0-1 0 0,0 0 1 0 0,0 1 0 0 0,0-1 0 0 0,0 0 0 0 0,0 0-1 0 0,0 0 1 0 0,0 0 0 0 0,0 0 0 0 0,-1 0 0 0 0,1 0-1 0 0,0 0 1 0 0,0 0 0 0 0,0 0 0 0 0,1 0 2 0 0,-1 0-17 0 0,0 0 0 0 0,1-1 0 0 0,-1 1 0 0 0,0-1 0 0 0,0 1 0 0 0,1 0 1 0 0,-1-1-1 0 0,0 1 0 0 0,1 0 0 0 0,-1-1 0 0 0,0 1 0 0 0,1 0 0 0 0,-1-1 1 0 0,1 1-1 0 0,-1 0 0 0 0,0 0 0 0 0,1-1 0 0 0,-1 1 0 0 0,1 0 0 0 0,-1 0 1 0 0,1 0-1 0 0,-1 0 0 0 0,1 0 0 0 0,-1 0 0 0 0,1 0 0 0 0,-1-1 0 0 0,1 1 1 0 0,-1 1-1 0 0,1-1 0 0 0,-1 0 0 0 0,1 0 0 0 0,-1 0 0 0 0,1 0 1 0 0,-1 0-1 0 0,1 1 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52:40.820"/>
    </inkml:context>
    <inkml:brush xml:id="br0">
      <inkml:brushProperty name="width" value="0.1" units="cm"/>
      <inkml:brushProperty name="height" value="0.1" units="cm"/>
      <inkml:brushProperty name="color" value="#F6630D"/>
    </inkml:brush>
  </inkml:definitions>
  <inkml:trace contextRef="#ctx0" brushRef="#br0">22 12 7741 0 0,'0'0'54'0'0,"0"0"1"0"0,0-1-1 0 0,0 1 1 0 0,0-1 0 0 0,0 1-1 0 0,0-1 1 0 0,0 1-1 0 0,0-1 1 0 0,0 1 0 0 0,0-1-1 0 0,-1 1 1 0 0,1 0-1 0 0,0-1 1 0 0,0 1 0 0 0,-1-1-1 0 0,1 1 1 0 0,0 0-1 0 0,0-1 1 0 0,-1 1 0 0 0,1 0-1 0 0,0-1 1 0 0,-1 1-1 0 0,1 0 1 0 0,-1-1 0 0 0,1 1-1 0 0,0 0 1 0 0,-1 0-1 0 0,1 0 1 0 0,-1-1 0 0 0,1 1-1 0 0,-1 0 1 0 0,1 0-1 0 0,-1 0 1 0 0,1 0 0 0 0,0 0-1 0 0,-1 0 1 0 0,1 0-1 0 0,-1 0 1 0 0,1 0-1 0 0,-1 0 1 0 0,1 0 0 0 0,-1 0-1 0 0,1 0 1 0 0,-1 0-1 0 0,1 0 1 0 0,-1 1 0 0 0,1-1-1 0 0,0 0 1 0 0,-1 0-1 0 0,1 0 1 0 0,-1 1 0 0 0,1-1-1 0 0,0 0 1 0 0,-1 1-1 0 0,1-1 1 0 0,0 0 0 0 0,-1 1-1 0 0,1-1 1 0 0,0 0-1 0 0,-1 1 1 0 0,1-1 0 0 0,0 1-1 0 0,0-1 1 0 0,0 0-1 0 0,-1 1 1 0 0,1-1 0 0 0,0 1-1 0 0,0 0 1 0 0,26 20 441 0 0,-1 13-86 0 0,-19-24-361 0 0,2 1 1 0 0,-1-1-1 0 0,1-1 0 0 0,1 1 0 0 0,0-1 0 0 0,0-1 1 0 0,0 0-1 0 0,16 10 0 0 0,-4-10 81 0 0,-20-8-122 0 0,1 0 0 0 0,-1 0 0 0 0,0 1 0 0 0,0-1 1 0 0,1 0-1 0 0,-1 1 0 0 0,0-1 0 0 0,0 1 0 0 0,0-1 0 0 0,0 1 0 0 0,0 0 0 0 0,0 0 0 0 0,0-1 0 0 0,0 1 1 0 0,0 0-1 0 0,0 0 0 0 0,0 0 0 0 0,0 0 0 0 0,-1 0 0 0 0,1 0 0 0 0,0 0 0 0 0,-1 0 0 0 0,1 0 1 0 0,-1 0-1 0 0,1 0 0 0 0,-1 1 0 0 0,1-1 0 0 0,-1 0 0 0 0,0 0 0 0 0,0 0 0 0 0,0 1 0 0 0,0 1 1 0 0,1 3 80 0 0,-1 0 1 0 0,-1 0 0 0 0,1 0 0 0 0,-1 0 0 0 0,0 0 0 0 0,0-1 0 0 0,-1 1 0 0 0,0 0 0 0 0,0-1 0 0 0,-5 11-1 0 0,-4 12 373 0 0,-1-12-166 0 0,11-15-248 0 0,-1 1-1 0 0,1-1 1 0 0,0 1-1 0 0,-1-1 0 0 0,1 1 1 0 0,0-1-1 0 0,0 1 1 0 0,0-1-1 0 0,1 1 1 0 0,-1 0-1 0 0,0 2 1 0 0,-7 16 536 0 0,7-17-567 0 0,0 0 1 0 0,-1 0 0 0 0,1 0 0 0 0,1 0-1 0 0,-1 0 1 0 0,0 0 0 0 0,1 0-1 0 0,-1 4 1 0 0,2 3-195 0 0,-1 1-1835 0 0,-1-7 664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32.780"/>
    </inkml:context>
    <inkml:brush xml:id="br0">
      <inkml:brushProperty name="width" value="0.1" units="cm"/>
      <inkml:brushProperty name="height" value="0.1" units="cm"/>
      <inkml:brushProperty name="color" value="#F6630D"/>
    </inkml:brush>
  </inkml:definitions>
  <inkml:trace contextRef="#ctx0" brushRef="#br0">1 57 4044 0 0,'15'-12'1764'0'0,"-22"19"-487"0"0,7-9-988 0 0,0 0 1 0 0,0 0 0 0 0,0 0-1 0 0,0 0 1 0 0,0 0 0 0 0,0 0-1 0 0,1 0 1 0 0,-1 0 0 0 0,1 0-1 0 0,-1 0 1 0 0,1 0-1 0 0,0 0 1 0 0,0 0 0 0 0,0 0-1 0 0,1-2 1 0 0,12-10 383 0 0,-8 11-238 0 0,-7 6-109 0 0,0-1-295 0 0,0 0 0 0 0,1 0 0 0 0,-1 0 0 0 0,1-1 1 0 0,0 1-1 0 0,-1 0 0 0 0,1 0 0 0 0,0 0 0 0 0,0 0 1 0 0,0 0-1 0 0,0 0 0 0 0,1 0 0 0 0,-1 0 1 0 0,1 3-1 0 0,11 32 154 0 0,-8-24-91 0 0,27 120 365 0 0,-23-89-256 0 0,26 78 0 0 0,-29-106-159 0 0,0 1 1 0 0,-1 0-1 0 0,-1 1 1 0 0,-1-1 0 0 0,-1 1-1 0 0,0-1 1 0 0,-2 21-1 0 0,2-26-47 0 0,0-1 0 0 0,1 0 1 0 0,0 0-1 0 0,1 1 0 0 0,1-2 0 0 0,6 18 0 0 0,-9-26 40 0 0,11 21-404 0 0,-12-22 323 0 0,0-1 0 0 0,0 0 0 0 0,0 1 1 0 0,1-1-1 0 0,-1 1 0 0 0,0-1 0 0 0,0 0 0 0 0,1 1 0 0 0,-1-1 1 0 0,0 0-1 0 0,0 1 0 0 0,1-1 0 0 0,-1 0 0 0 0,0 0 1 0 0,1 1-1 0 0,-1-1 0 0 0,0 0 0 0 0,1 0 0 0 0,-1 0 1 0 0,1 1-1 0 0,-1-1 0 0 0,0 0 0 0 0,1 0 0 0 0,-1 0 0 0 0,1 0 1 0 0,-1 0-1 0 0,0 0 0 0 0,1 0 0 0 0,-1 0 0 0 0,1 0 1 0 0,-1 0-1 0 0,0 0 0 0 0,1 0 0 0 0,-1 0 0 0 0,1 0 1 0 0,-1 0-1 0 0,0 0 0 0 0,1 0 0 0 0,-1-1 0 0 0,1 1 1 0 0,-1 0-1 0 0,0 0 0 0 0,1-1 0 0 0,-1 1 0 0 0,0 0 0 0 0,1 0 1 0 0,-1-1-1 0 0,0 1 0 0 0,0 0 0 0 0,1-1 0 0 0,-1 1 1 0 0,0 0-1 0 0,0-1 0 0 0,1 0 0 0 0,2-16-2609 0 0,-3 8 1618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33.260"/>
    </inkml:context>
    <inkml:brush xml:id="br0">
      <inkml:brushProperty name="width" value="0.1" units="cm"/>
      <inkml:brushProperty name="height" value="0.1" units="cm"/>
      <inkml:brushProperty name="color" value="#F6630D"/>
    </inkml:brush>
  </inkml:definitions>
  <inkml:trace contextRef="#ctx0" brushRef="#br0">1 74 6657 0 0,'0'0'2164'0'0,"8"1"-2064"0"0,19 5-65 0 0,-1 1-1 0 0,0 1 1 0 0,28 13-1 0 0,-4 5 29 0 0,-47-23-87 0 0,0-2 1 0 0,0 1-1 0 0,0 0 1 0 0,0-1-1 0 0,0 1 1 0 0,0-1-1 0 0,0 0 1 0 0,0 0-1 0 0,1 0 1 0 0,-1 0-1 0 0,0-1 1 0 0,1 1-1 0 0,-1-1 1 0 0,1 0-1 0 0,-1 0 1 0 0,0 0-1 0 0,1 0 1 0 0,6-2-1 0 0,-5 1-95 0 0,0 0 0 0 0,0 0-1 0 0,0-1 1 0 0,0 0 0 0 0,0 0-1 0 0,8-4 1 0 0,0-4 29 0 0,0-1 1 0 0,0 0-1 0 0,-1-1 1 0 0,0 0-1 0 0,18-26 0 0 0,-22 29 236 0 0,-4 4 149 0 0,0 1-1 0 0,0 0 1 0 0,0 1 0 0 0,1-1-1 0 0,-1 1 1 0 0,1 0 0 0 0,0 0 0 0 0,0 0-1 0 0,0 1 1 0 0,10-4 0 0 0,-35 10 1890 0 0,16-3-2079 0 0,1-1 0 0 0,-1 1 0 0 0,1 0 1 0 0,-1 0-1 0 0,0 0 0 0 0,1 0 0 0 0,-5 3 1 0 0,7-2-81 0 0,0-1 1 0 0,-1 1 0 0 0,1 0 0 0 0,0 0-1 0 0,0 0 1 0 0,0 0 0 0 0,0 0-1 0 0,1 0 1 0 0,-2 4 0 0 0,-2 6 109 0 0,-6 9 7 0 0,-1 1-302 0 0,-20 33 0 0 0,27-41-569 0 0,4-14 688 0 0,0 0 0 0 0,0 1 0 0 0,0-1 0 0 0,0 1-1 0 0,0-1 1 0 0,0 1 0 0 0,0-1 0 0 0,0 1 0 0 0,0-1 0 0 0,0 1 0 0 0,0-1 0 0 0,0 0 0 0 0,0 1 0 0 0,-1-1 0 0 0,1 1 0 0 0,0-1 0 0 0,0 0 0 0 0,-1 1 0 0 0,1-1 0 0 0,0 1 0 0 0,-1-1 0 0 0,1 0 0 0 0,0 0 0 0 0,-1 1 0 0 0,1-1 0 0 0,0 0 0 0 0,-1 1 0 0 0,1-1 0 0 0,-1 0 0 0 0,1 0 0 0 0,0 0 0 0 0,-1 0 0 0 0,1 1 0 0 0,-1-1 0 0 0,0 0 0 0 0,-13 4-1139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35.693"/>
    </inkml:context>
    <inkml:brush xml:id="br0">
      <inkml:brushProperty name="width" value="0.1" units="cm"/>
      <inkml:brushProperty name="height" value="0.1" units="cm"/>
      <inkml:brushProperty name="color" value="#F6630D"/>
    </inkml:brush>
  </inkml:definitions>
  <inkml:trace contextRef="#ctx0" brushRef="#br0">9 10 4576 0 0,'0'0'7'0'0,"0"0"-1"0"0,0-1 1 0 0,0 1 0 0 0,0 0-1 0 0,0 0 1 0 0,0 0-1 0 0,1 0 1 0 0,-1-1-1 0 0,0 1 1 0 0,0 0-1 0 0,0 0 1 0 0,0 0-1 0 0,0 0 1 0 0,0 0 0 0 0,0-1-1 0 0,0 1 1 0 0,0 0-1 0 0,1 0 1 0 0,-1 0-1 0 0,0 0 1 0 0,0 0-1 0 0,0 0 1 0 0,0 0-1 0 0,0-1 1 0 0,1 1-1 0 0,-1 0 1 0 0,0 0 0 0 0,0 0-1 0 0,0 0 1 0 0,0 0-1 0 0,1 0 1 0 0,-1 0-1 0 0,0 0 1 0 0,0 0-1 0 0,0 0 1 0 0,0 0-1 0 0,1 0 1 0 0,-1 0-1 0 0,0 0 1 0 0,0 0 0 0 0,0 0-1 0 0,0 0 1 0 0,1 0-1 0 0,-1 0 1 0 0,0 0-1 0 0,0 1 1 0 0,0-1-1 0 0,0 0 1 0 0,0 0-1 0 0,1 0 1 0 0,-1 0 0 0 0,0 0-1 0 0,0 0 1 0 0,0 1-1 0 0,8 4 841 0 0,-8-4-757 0 0,1 0-1 0 0,0 1 1 0 0,-1-1 0 0 0,1 0-1 0 0,0 0 1 0 0,-1 0-1 0 0,1 0 1 0 0,0 0 0 0 0,0-1-1 0 0,0 1 1 0 0,0 0-1 0 0,0 0 1 0 0,0-1-1 0 0,0 1 1 0 0,0 0 0 0 0,0-1-1 0 0,1 1 1 0 0,1 0-24 0 0,0-1 0 0 0,-1 0 0 0 0,1 0 0 0 0,-1 0 0 0 0,1 0 0 0 0,0 0-1 0 0,-1-1 1 0 0,5 0 0 0 0,27-7 345 0 0,-6 2-243 0 0,0 1 1 0 0,42-3-1 0 0,189 9-70 0 0,-255-1-116 0 0,24 4 46 0 0,-28-4-54 0 0,1 0 0 0 0,0 0 1 0 0,-1 0-1 0 0,1 0 0 0 0,-1 1 0 0 0,1-1 0 0 0,-1 0 0 0 0,1 0 0 0 0,-1 1 0 0 0,0-1 0 0 0,1 0 1 0 0,-1 1-1 0 0,1-1 0 0 0,-1 1 0 0 0,0-1 0 0 0,1 0 0 0 0,-1 1 0 0 0,0-1 0 0 0,1 1 0 0 0,-1-1 1 0 0,0 1-1 0 0,0-1 0 0 0,1 1 0 0 0,-1-1 0 0 0,0 1 0 0 0,0-1 0 0 0,0 1 0 0 0,0-1 0 0 0,0 1 1 0 0,0 0-1 0 0,0-1 0 0 0,0 1 0 0 0,0-1 0 0 0,0 1 0 0 0,0-1 0 0 0,0 1 0 0 0,0 0 0 0 0,-2 0-50 0 0,0 0 0 0 0,0-1 0 0 0,0 1 0 0 0,0-1 0 0 0,1 1 0 0 0,-1-1-1 0 0,0 0 1 0 0,0 0 0 0 0,0 0 0 0 0,0 0 0 0 0,0 0 0 0 0,-3-1 0 0 0,1 1-47 0 0,-48 2-426 0 0,1 2 1 0 0,0 2-1 0 0,-67 18 1 0 0,65-12 467 0 0,10-3 292 0 0,1 1 0 0 0,-43 18-1 0 0,85-28-181 0 0,-1 1 0 0 0,1-1 0 0 0,0 0 0 0 0,0 1-1 0 0,0-1 1 0 0,0 0 0 0 0,-1 1 0 0 0,1-1-1 0 0,0 0 1 0 0,0 1 0 0 0,0-1 0 0 0,0 0-1 0 0,0 1 1 0 0,0-1 0 0 0,0 0 0 0 0,0 1-1 0 0,0-1 1 0 0,0 0 0 0 0,0 1 0 0 0,0-1 0 0 0,1 1-1 0 0,-1-1 1 0 0,0 0 0 0 0,0 1 0 0 0,0-1-1 0 0,0 0 1 0 0,1 0 0 0 0,-1 1 0 0 0,0-1-1 0 0,0 0 1 0 0,0 1 0 0 0,1-1 0 0 0,-1 0-1 0 0,0 0 1 0 0,1 1 0 0 0,-1-1 0 0 0,0 0-1 0 0,1 0 1 0 0,11 12 388 0 0,-8-10-359 0 0,1 0 0 0 0,0 0 0 0 0,0 0 0 0 0,0-1 0 0 0,0 1 0 0 0,0-1 0 0 0,0 0 0 0 0,1-1 0 0 0,-1 0 0 0 0,0 1 0 0 0,0-2 0 0 0,8 0 0 0 0,13-2 129 0 0,33-10-1 0 0,-16 4-41 0 0,-2 1-88 0 0,150-20 1 0 0,-185 27-58 0 0,13 0 1 0 0,-16 3-2 0 0,-11 3-5 0 0,-21 7-5 0 0,-54 14 0 0 0,50-16 10 0 0,2-1-10 0 0,5 0 11 0 0,-1-1-1 0 0,0-2 1 0 0,-38 5 0 0 0,65-11-5 0 0,-1 0 1 0 0,1 0 0 0 0,-1 0-1 0 0,0 0 1 0 0,1 0 0 0 0,-1 0-1 0 0,1 1 1 0 0,-1-1 0 0 0,1 0-1 0 0,-1 0 1 0 0,1 0 0 0 0,-1 1-1 0 0,1-1 1 0 0,-1 0 0 0 0,1 1-1 0 0,-1-1 1 0 0,1 1 0 0 0,-1-1-1 0 0,1 0 1 0 0,-1 1-1 0 0,2 1-230 0 0,6-3-44 0 0,24-12-298 0 0,-12 5 94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39.577"/>
    </inkml:context>
    <inkml:brush xml:id="br0">
      <inkml:brushProperty name="width" value="0.1" units="cm"/>
      <inkml:brushProperty name="height" value="0.1" units="cm"/>
      <inkml:brushProperty name="color" value="#F6630D"/>
    </inkml:brush>
  </inkml:definitions>
  <inkml:trace contextRef="#ctx0" brushRef="#br0">668 191 5148 0 0,'-1'-5'23'0'0,"-1"0"-1"0"0,0 0 0 0 0,0 1 1 0 0,0-1-1 0 0,-1 1 0 0 0,1 0 1 0 0,-1-1-1 0 0,0 1 0 0 0,0 0 1 0 0,-1 1-1 0 0,1-1 0 0 0,-1 1 0 0 0,0-1 1 0 0,0 1-1 0 0,0 0 0 0 0,0 1 1 0 0,-1-1-1 0 0,1 1 0 0 0,-10-4 1 0 0,6 2-6 0 0,-1 1 1 0 0,0 0-1 0 0,0 1 1 0 0,0 0-1 0 0,0 0 1 0 0,0 1-1 0 0,0 0 1 0 0,-1 1-1 0 0,-17 1 1 0 0,9 2 46 0 0,0 2-1 0 0,0 0 1 0 0,1 1 0 0 0,0 0 0 0 0,0 2-1 0 0,0 0 1 0 0,-28 19 0 0 0,0 5 165 0 0,-50 47-1 0 0,79-64-199 0 0,1 0 0 0 0,0 1 0 0 0,1 1 0 0 0,1 0 0 0 0,1 1 0 0 0,1 1 0 0 0,0 0-1 0 0,1 0 1 0 0,1 1 0 0 0,-10 33 0 0 0,10-19 19 0 0,0 1 0 0 0,3 0 1 0 0,1 1-1 0 0,2 0 0 0 0,1 57 0 0 0,2-82 12 0 0,1-1 1 0 0,0 0-1 0 0,0 0 0 0 0,1 0 1 0 0,1 0-1 0 0,0 0 0 0 0,6 15 1 0 0,-5-18 19 0 0,0 0 1 0 0,0-1-1 0 0,0 1 1 0 0,1-1-1 0 0,0 0 1 0 0,0 0-1 0 0,1-1 1 0 0,0 1-1 0 0,0-1 1 0 0,13 8-1 0 0,-2-3 69 0 0,1-1 0 0 0,0 0 0 0 0,0-2 0 0 0,1 0 0 0 0,25 5 0 0 0,100 15 347 0 0,-119-24-446 0 0,-1-2 0 0 0,1 0 0 0 0,0-2 0 0 0,-1-1 0 0 0,38-7 0 0 0,-15-1 9 0 0,83-30 0 0 0,-73 18-233 0 0,0-3 0 0 0,-2-1-1 0 0,98-65 1 0 0,-137 80 52 0 0,-1-1 0 0 0,-1-1 0 0 0,0 0 0 0 0,0-1 0 0 0,-2 0 0 0 0,1-1 0 0 0,-2 0 0 0 0,0-1 0 0 0,-1-1 0 0 0,-1 1 0 0 0,0-1 1 0 0,-1-1-1 0 0,-1 0 0 0 0,-1 0 0 0 0,-1 0 0 0 0,0-1 0 0 0,-1 0 0 0 0,-1 0 0 0 0,-1 0 0 0 0,0-36 0 0 0,-3 30 97 0 0,-1 0 0 0 0,-1 0-1 0 0,-2 1 1 0 0,0-1 0 0 0,-1 1 0 0 0,-2 0-1 0 0,0 0 1 0 0,-1 1 0 0 0,-21-36 0 0 0,23 47 12 0 0,-1 0 1 0 0,-1 0-1 0 0,0 1 1 0 0,-1 0-1 0 0,0 1 1 0 0,0 0-1 0 0,-23-16 1 0 0,24 20-30 0 0,0 1 0 0 0,-1-1 0 0 0,0 2 0 0 0,0-1 0 0 0,0 2 0 0 0,-1-1 0 0 0,1 1 0 0 0,-1 1 0 0 0,0 0 0 0 0,0 0 0 0 0,-14 1 0 0 0,-6 1-214 0 0,0 2 0 0 0,0 2 1 0 0,0 1-1 0 0,0 1 0 0 0,1 1 0 0 0,-33 13 1 0 0,1 1-249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41.301"/>
    </inkml:context>
    <inkml:brush xml:id="br0">
      <inkml:brushProperty name="width" value="0.1" units="cm"/>
      <inkml:brushProperty name="height" value="0.1" units="cm"/>
      <inkml:brushProperty name="color" value="#F6630D"/>
    </inkml:brush>
  </inkml:definitions>
  <inkml:trace contextRef="#ctx0" brushRef="#br0">272 947 6125 0 0,'0'0'18'0'0,"0"-1"0"0"0,0 1 0 0 0,-1-1 1 0 0,1 1-1 0 0,0-1 0 0 0,0 1 0 0 0,0-1 1 0 0,0 1-1 0 0,0-1 0 0 0,0 1 1 0 0,0-1-1 0 0,0 1 0 0 0,0-1 0 0 0,0 1 1 0 0,0-1-1 0 0,0 1 0 0 0,0-1 0 0 0,0 1 1 0 0,0-1-1 0 0,0 1 0 0 0,1-1 1 0 0,-1 1-1 0 0,0-1 0 0 0,0 1 0 0 0,1-1 1 0 0,-1 0-1 0 0,1 1 6 0 0,-1-1 1 0 0,0 0-1 0 0,1 1 1 0 0,-1-1-1 0 0,0 0 1 0 0,1 1-1 0 0,-1-1 1 0 0,0 0 0 0 0,0 0-1 0 0,0 0 1 0 0,0 1-1 0 0,0-1 1 0 0,0 0-1 0 0,0 0 1 0 0,0 1-1 0 0,0-1 1 0 0,0 0-1 0 0,0 0 1 0 0,0 0-1 0 0,0 1 1 0 0,-1-1-1 0 0,1 0 1 0 0,0 0-1 0 0,-1 0 1 0 0,0-1 20 0 0,0 0 0 0 0,0 0 0 0 0,0 0 0 0 0,0 1 0 0 0,1-1 0 0 0,-1-1 0 0 0,1 1 0 0 0,-1 0 0 0 0,1-3 0 0 0,-3-9 217 0 0,3 13-260 0 0,0 1 1 0 0,-1-1-1 0 0,1 1 0 0 0,0-1 0 0 0,-1 1 0 0 0,1-1 0 0 0,-1 1 0 0 0,1 0 0 0 0,0-1 0 0 0,-1 1 0 0 0,1 0 0 0 0,-1-1 1 0 0,1 1-1 0 0,-1 0 0 0 0,1 0 0 0 0,-1-1 0 0 0,1 1 0 0 0,-1 0 0 0 0,0 0 0 0 0,1 0 0 0 0,-1 0 0 0 0,1 0 0 0 0,-1 0 0 0 0,1 0 1 0 0,-1 0-1 0 0,0 0 0 0 0,1 0 0 0 0,-1 0 0 0 0,1 0 0 0 0,-1 0 0 0 0,1 0 0 0 0,-2 1 0 0 0,-20 5-18 0 0,19-5 14 0 0,-10 4-9 0 0,1 1 0 0 0,-1 0 0 0 0,1 0-1 0 0,0 1 1 0 0,1 1 0 0 0,0 0 0 0 0,0 1 0 0 0,0 0 0 0 0,1 0 0 0 0,-13 16-1 0 0,12-10 46 0 0,0 0-1 0 0,1 1 0 0 0,1 0 0 0 0,0 0 0 0 0,1 1 0 0 0,1 0 1 0 0,-7 23-1 0 0,13-38-17 0 0,1 1-1 0 0,-1-1 1 0 0,1 1 0 0 0,-1 0 0 0 0,1-1 0 0 0,0 1-1 0 0,0 0 1 0 0,0-1 0 0 0,0 1 0 0 0,0-1 0 0 0,0 1-1 0 0,1 0 1 0 0,0-1 0 0 0,-1 1 0 0 0,1-1 0 0 0,0 1-1 0 0,0-1 1 0 0,0 1 0 0 0,0-1 0 0 0,1 0 0 0 0,-1 0-1 0 0,1 1 1 0 0,-1-1 0 0 0,1 0 0 0 0,0 0 0 0 0,0-1-1 0 0,0 1 1 0 0,0 0 0 0 0,0-1 0 0 0,0 1 0 0 0,1-1-1 0 0,-1 1 1 0 0,0-1 0 0 0,4 1 0 0 0,2 1 24 0 0,0 0 0 0 0,1 0 0 0 0,-1-1 0 0 0,1-1 0 0 0,-1 1 0 0 0,1-1 0 0 0,-1-1 0 0 0,1 1 0 0 0,11-2-1 0 0,21-5-377 0 0,-1-1-1 0 0,0-2 0 0 0,0-2 1 0 0,-1-2-1 0 0,-1-1 0 0 0,0-2 1 0 0,-1-1-1 0 0,66-44 0 0 0,-97 58 295 0 0,17-12-250 0 0,24-20 0 0 0,-41 30 250 0 0,0 0 0 0 0,-1-1-1 0 0,0 1 1 0 0,0-1 0 0 0,0 0 0 0 0,-1-1 0 0 0,0 1-1 0 0,7-14 1 0 0,-11 19 49 0 0,1 0-1 0 0,-1 1 0 0 0,0-1 1 0 0,0 0-1 0 0,1 0 1 0 0,-1 1-1 0 0,0-1 0 0 0,0 0 1 0 0,0 0-1 0 0,0 1 1 0 0,0-1-1 0 0,0 0 1 0 0,0 0-1 0 0,0 1 0 0 0,-1-1 1 0 0,1 0-1 0 0,0 0 1 0 0,0 1-1 0 0,-1-1 0 0 0,1 0 1 0 0,0 1-1 0 0,-1-1 1 0 0,1 0-1 0 0,-1 1 0 0 0,0-2 1 0 0,0 1 17 0 0,-1-1-1 0 0,0 1 1 0 0,1 0 0 0 0,-1 0-1 0 0,0 0 1 0 0,0 0 0 0 0,0 0-1 0 0,1 0 1 0 0,-4-1 0 0 0,-5 0 119 0 0,1 0 1 0 0,-1 0 0 0 0,-9 0-1 0 0,11 1-55 0 0,0 1-1 0 0,0 0 1 0 0,1 1-1 0 0,-1 0 0 0 0,0 0 1 0 0,0 1-1 0 0,1-1 1 0 0,-1 2-1 0 0,-12 4 1 0 0,16-5-62 0 0,-1 1 0 0 0,1-1 1 0 0,-1 1-1 0 0,1 0 1 0 0,0 0-1 0 0,0 0 1 0 0,0 0-1 0 0,1 1 0 0 0,-1 0 1 0 0,1-1-1 0 0,0 1 1 0 0,0 1-1 0 0,0-1 0 0 0,1 0 1 0 0,-1 1-1 0 0,-1 4 1 0 0,0 1-35 0 0,1 0 0 0 0,0 0 0 0 0,-2 17 1 0 0,5-25-1 0 0,-1 0 0 0 0,1 0 0 0 0,0-1 0 0 0,0 1 0 0 0,-1 0 1 0 0,1 0-1 0 0,0-1 0 0 0,1 1 0 0 0,-1 0 0 0 0,0 0 1 0 0,1-1-1 0 0,-1 1 0 0 0,0 0 0 0 0,1-1 0 0 0,0 1 1 0 0,-1 0-1 0 0,1-1 0 0 0,0 1 0 0 0,0-1 0 0 0,0 1 0 0 0,0-1 1 0 0,0 1-1 0 0,0-1 0 0 0,1 0 0 0 0,-1 0 0 0 0,0 0 1 0 0,1 0-1 0 0,-1 1 0 0 0,1-2 0 0 0,2 3 0 0 0,0-3 16 0 0,-1 1 0 0 0,0-1 1 0 0,0 0-1 0 0,1 0 0 0 0,-1 0 0 0 0,0 0 0 0 0,1-1 0 0 0,-1 1 0 0 0,0-1 0 0 0,0 0 0 0 0,0 0 0 0 0,5-2 0 0 0,39-21 15 0 0,-38 20-25 0 0,-8 4 3 0 0,0-1 0 0 0,0 1 0 0 0,0-1 0 0 0,0 1 0 0 0,0-1 0 0 0,1 0 0 0 0,-1 1 1 0 0,0-1-1 0 0,-1 0 0 0 0,1 0 0 0 0,0 0 0 0 0,0 0 0 0 0,0 0 0 0 0,0 0 0 0 0,-1 0 0 0 0,1 0 0 0 0,0 0 0 0 0,-1 0 0 0 0,1 0 0 0 0,-1 0 0 0 0,1 0 0 0 0,-1-1 0 0 0,0 1 0 0 0,1 0 0 0 0,-1 0 0 0 0,0 0 0 0 0,0-1 0 0 0,0 1 0 0 0,0 0 0 0 0,0 0 0 0 0,0-1 0 0 0,-1-1 0 0 0,0 0-2 0 0,0 0 0 0 0,-1 1 1 0 0,0-1-1 0 0,1 1 0 0 0,-1-1 0 0 0,0 1 0 0 0,0-1 1 0 0,-1 1-1 0 0,1 0 0 0 0,0 0 0 0 0,-6-3 0 0 0,-62-45 8 0 0,75 52 2 0 0,0-1 1 0 0,0-1-1 0 0,0 1 1 0 0,1-1-1 0 0,-1 0 0 0 0,0 0 1 0 0,0 0-1 0 0,1-1 1 0 0,6-1-1 0 0,149-23-72 0 0,-159 25 30 0 0,-1 0 0 0 0,0-1 0 0 0,1 1 0 0 0,-1 0 0 0 0,1-1 1 0 0,-1 0-1 0 0,1 1 0 0 0,-1-1 0 0 0,0 0 0 0 0,3-1 0 0 0,-12 10-753 0 0,2-2 315 0 0,6-6 471 0 0,0 0 0 0 0,0 0 0 0 0,0 0 1 0 0,0 0-1 0 0,0 0 0 0 0,0 0 0 0 0,0 0 0 0 0,-1 1 1 0 0,1-1-1 0 0,0 0 0 0 0,0 0 0 0 0,0 0 1 0 0,0 0-1 0 0,0 0 0 0 0,0 0 0 0 0,0 0 1 0 0,0 0-1 0 0,0 0 0 0 0,0 0 0 0 0,0 0 1 0 0,-1 0-1 0 0,1 0 0 0 0,0 0 0 0 0,0 0 1 0 0,0 0-1 0 0,0 0 0 0 0,0 0 0 0 0,0 0 1 0 0,0 0-1 0 0,0 0 0 0 0,0 0 0 0 0,0 0 0 0 0,-1 0 1 0 0,1 0-1 0 0,0 0 0 0 0,0 0 0 0 0,0 0 1 0 0,0-1-1 0 0,0 1 0 0 0,0 0 0 0 0,0 0 1 0 0,0 0-1 0 0,0 0 0 0 0,0 0 0 0 0,0 0 1 0 0,0 0-1 0 0,0 0 0 0 0,0 0 0 0 0,0 0 1 0 0,0 0-1 0 0,-1 0 0 0 0,1 0 0 0 0,0-1 1 0 0,0 1-1 0 0,0 0 0 0 0,0 0 0 0 0,0 0 0 0 0,0 0 1 0 0,0 0-1 0 0,0 0 0 0 0,0 0 0 0 0,0-1 38 0 0,15-14 924 0 0,-12 12-928 0 0,0-1 0 0 0,0 1 0 0 0,-1-1-1 0 0,1 0 1 0 0,-1 0 0 0 0,0 0 0 0 0,0 0 0 0 0,-1 0 0 0 0,1-1 0 0 0,1-5 0 0 0,10-25 308 0 0,7-8-58 0 0,-15 30-316 0 0,0 1 1 0 0,13-20-1 0 0,10-7 39 0 0,2 2 0 0 0,1 1 0 0 0,2 2 0 0 0,1 1-1 0 0,2 1 1 0 0,1 3 0 0 0,1 0 0 0 0,2 3 0 0 0,0 1 0 0 0,2 2 0 0 0,80-32 0 0 0,180-41-50 0 0,-244 82-52 0 0,488-99 221 0 0,356 27 1197 0 0,4 69-155 0 0,-716 21-966 0 0,237 10 224 0 0,-2 30-16 0 0,-272-16-237 0 0,-1 6 0 0 0,162 59-1 0 0,218 92 231 0 0,71 64-158 0 0,-195-11 66 0 0,-236-117 210 0 0,-31-21-345 0 0,-110-78-155 0 0,35 29 0 0 0,-55-41 6 0 0,0 1 1 0 0,-1-1-1 0 0,-1 2 1 0 0,0 0-1 0 0,0 0 0 0 0,7 14 1 0 0,-8-13 86 0 0,1 0-1 0 0,0-2 1 0 0,0 1 0 0 0,1-1 0 0 0,0 0-1 0 0,1-1 1 0 0,0 0 0 0 0,1-1-1 0 0,0 0 1 0 0,1-1 0 0 0,24 12 0 0 0,167 74-94 0 0,-194-92-269 0 0,-10-9-289 0 0,-1-11-63 0 0,5-32-4875 0 0,10 21 3231 0 0,-9 16 1493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2:41.639"/>
    </inkml:context>
    <inkml:brush xml:id="br0">
      <inkml:brushProperty name="width" value="0.1" units="cm"/>
      <inkml:brushProperty name="height" value="0.1" units="cm"/>
      <inkml:brushProperty name="color" value="#F6630D"/>
    </inkml:brush>
  </inkml:definitions>
  <inkml:trace contextRef="#ctx0" brushRef="#br0">403 85 4668 0 0,'-15'-30'495'0'0,"14"26"-360"0"0,0 1 1 0 0,0-1 0 0 0,0 1 0 0 0,-1-1 0 0 0,1 1 0 0 0,-1 0 0 0 0,0-1 0 0 0,0 1 0 0 0,0 0-1 0 0,-1 0 1 0 0,1 1 0 0 0,-1-1 0 0 0,1 0 0 0 0,-1 1 0 0 0,-6-4 0 0 0,9 5-104 0 0,-1 1-1 0 0,0 0 1 0 0,1 0 0 0 0,-1 0 0 0 0,0 0 0 0 0,1 0 0 0 0,-1 0-1 0 0,1 0 1 0 0,-1 0 0 0 0,0 0 0 0 0,1 0 0 0 0,-1 0 0 0 0,0 0-1 0 0,1 1 1 0 0,-1-1 0 0 0,0 0 0 0 0,1 0 0 0 0,-1 1-1 0 0,1-1 1 0 0,-1 0 0 0 0,0 1 0 0 0,1-1 0 0 0,-1 1 0 0 0,1-1-1 0 0,-1 1 1 0 0,1-1 0 0 0,0 1 0 0 0,-1-1 0 0 0,1 1 0 0 0,-1-1-1 0 0,1 1 1 0 0,0-1 0 0 0,0 1 0 0 0,-1 0 0 0 0,0 1 5 0 0,1-1 0 0 0,-1 0 0 0 0,1 1 0 0 0,-1-1 0 0 0,1 1 1 0 0,0-1-1 0 0,0 0 0 0 0,-1 1 0 0 0,1-1 0 0 0,0 1 0 0 0,0-1 0 0 0,0 0 0 0 0,1 1 1 0 0,-1-1-1 0 0,1 2 0 0 0,9 18 386 0 0,0 0-1 0 0,2-1 1 0 0,21 27 0 0 0,-18-27-276 0 0,-1 1 0 0 0,18 37 0 0 0,-24-41-128 0 0,-3-9-16 0 0,-1 1 1 0 0,0 0-1 0 0,-1-1 0 0 0,0 1 1 0 0,2 16-1 0 0,-4-23 8 0 0,-1 0 1 0 0,0 0-1 0 0,0 1 0 0 0,0-1 1 0 0,-1 0-1 0 0,1 0 1 0 0,0 0-1 0 0,-1 1 0 0 0,1-1 1 0 0,-1 0-1 0 0,0 0 0 0 0,0 0 1 0 0,0 0-1 0 0,0 0 1 0 0,0 0-1 0 0,0 0 0 0 0,-1 0 1 0 0,1-1-1 0 0,0 1 0 0 0,-1 0 1 0 0,0-1-1 0 0,1 1 0 0 0,-1-1 1 0 0,0 1-1 0 0,0-1 1 0 0,0 0-1 0 0,0 0 0 0 0,0 0 1 0 0,-2 1-1 0 0,-6 2 40 0 0,-1 0 0 0 0,0-1 0 0 0,0 0 0 0 0,0 0 0 0 0,0-1 0 0 0,-17 0 0 0 0,-71-2 58 0 0,71-1-145 0 0,-146-8-1109 0 0,114 6 276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3.195"/>
    </inkml:context>
    <inkml:brush xml:id="br0">
      <inkml:brushProperty name="width" value="0.1" units="cm"/>
      <inkml:brushProperty name="height" value="0.1" units="cm"/>
      <inkml:brushProperty name="color" value="#F6630D"/>
    </inkml:brush>
  </inkml:definitions>
  <inkml:trace contextRef="#ctx0" brushRef="#br0">419 19 3988 0 0,'-2'-1'391'0'0,"2"1"-362"0"0,0 0-1 0 0,0 0 1 0 0,0 0-1 0 0,0 0 1 0 0,0-1 0 0 0,0 1-1 0 0,0 0 1 0 0,0 0-1 0 0,0 0 1 0 0,0 0-1 0 0,0 0 1 0 0,0-1-1 0 0,1 1 1 0 0,-1 0 0 0 0,0 0-1 0 0,0 0 1 0 0,0 0-1 0 0,0 0 1 0 0,0-1-1 0 0,0 1 1 0 0,0 0 0 0 0,0 0-1 0 0,0 0 1 0 0,0 0-1 0 0,1 0 1 0 0,-1 0-1 0 0,0 0 1 0 0,0 0-1 0 0,0-1 1 0 0,0 1 0 0 0,0 0-1 0 0,1 0 1 0 0,-1 0-1 0 0,0 0 1 0 0,0 0-1 0 0,0 0 1 0 0,0 0-1 0 0,0 0 1 0 0,1 0 0 0 0,-1 0-1 0 0,0 0 1 0 0,0 0-1 0 0,0 0 1 0 0,8-5 3146 0 0,-7 4-3016 0 0,0 0-1 0 0,-1 1 1 0 0,1-1-1 0 0,0 0 1 0 0,0 1-1 0 0,0-1 1 0 0,0 0-1 0 0,0 1 1 0 0,0-1-1 0 0,0 1 1 0 0,1 0-1 0 0,-1-1 1 0 0,2 1 283 0 0,-5 32 332 0 0,-8 46 1 0 0,1-2-310 0 0,-103 1079 1090 0 0,76-875-1498 0 0,-107 408 0 0 0,142-682-57 0 0,-113 446 7 0 0,109-427-23 0 0,0 0 1 0 0,1 1-1 0 0,2-1 1 0 0,1 42-1 0 0,1-66 10 0 0,0 1 0 0 0,0 0 0 0 0,1-1 0 0 0,-1 1 0 0 0,1-1-1 0 0,0 1 1 0 0,-1-1 0 0 0,1 1 0 0 0,0-1 0 0 0,0 1 0 0 0,0-1 0 0 0,0 1 0 0 0,0-1 0 0 0,0 0 0 0 0,0 0-1 0 0,0 0 1 0 0,1 0 0 0 0,-1 0 0 0 0,0 0 0 0 0,1 0 0 0 0,-1 0 0 0 0,1 0 0 0 0,-1 0 0 0 0,1-1 0 0 0,-1 1 0 0 0,1-1-1 0 0,-1 1 1 0 0,1-1 0 0 0,0 1 0 0 0,-1-1 0 0 0,1 0 0 0 0,0 0 0 0 0,-1 0 0 0 0,1 0 0 0 0,3-1 0 0 0,7 0-9 0 0,0 0 0 0 0,0-1 0 0 0,21-6 0 0 0,-27 7 15 0 0,186-63-20 0 0,-76 23 21 0 0,78-16-22 0 0,2 9 0 0 0,1 9 0 0 0,368-26-1 0 0,36 44 62 0 0,-1 53 142 0 0,-596-32-176 0 0,3 1 6 0 0,0 0 0 0 0,0 0 0 0 0,0 0 0 0 0,-1 1 0 0 0,1-1 0 0 0,11 6 0 0 0,-15-2 61 0 0,-10-1-56 0 0,-11 2-153 0 0,3-4-432 0 0,0 0-1 0 0,-1-1 1 0 0,1 0-1 0 0,-30-3 0 0 0,10-4-788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3.935"/>
    </inkml:context>
    <inkml:brush xml:id="br0">
      <inkml:brushProperty name="width" value="0.1" units="cm"/>
      <inkml:brushProperty name="height" value="0.1" units="cm"/>
      <inkml:brushProperty name="color" value="#F6630D"/>
    </inkml:brush>
  </inkml:definitions>
  <inkml:trace contextRef="#ctx0" brushRef="#br0">23 419 5513 0 0,'-2'-1'21'0'0,"1"0"1"0"0,-1 1 0 0 0,1-1-1 0 0,-1 0 1 0 0,1 0 0 0 0,0 0-1 0 0,-1 0 1 0 0,1 0 0 0 0,0-1 0 0 0,0 1-1 0 0,0 0 1 0 0,0 0 0 0 0,0-1-1 0 0,0 1 1 0 0,0-1 0 0 0,0 1 0 0 0,0-3-1 0 0,1 3-6 0 0,-1 1 0 0 0,1-1-1 0 0,0 1 1 0 0,0-1 0 0 0,1 1 0 0 0,-1-1 0 0 0,0 1-1 0 0,0-1 1 0 0,0 0 0 0 0,0 1 0 0 0,0-1-1 0 0,1 1 1 0 0,-1-1 0 0 0,0 1 0 0 0,0-1-1 0 0,1 1 1 0 0,-1-1 0 0 0,0 1 0 0 0,1-1-1 0 0,0 0 1 0 0,18-8 241 0 0,24-3-45 0 0,55-6 0 0 0,-46 10-16 0 0,159-23-26 0 0,-75 13-85 0 0,466-60 259 0 0,-112 15-213 0 0,-248 30-120 0 0,532-70 69 0 0,-747 99-65 0 0,-5 1 6 0 0,-1 1 0 0 0,31 1 0 0 0,-51 1-11 0 0,-1 0 0 0 0,0 0-1 0 0,0 0 1 0 0,0 0-1 0 0,1 0 1 0 0,-1 0 0 0 0,0 0-1 0 0,0 0 1 0 0,1 0 0 0 0,-1 0-1 0 0,0 0 1 0 0,0 0-1 0 0,0 0 1 0 0,1 0 0 0 0,-1 0-1 0 0,0 0 1 0 0,0 0 0 0 0,1 0-1 0 0,-1 1 1 0 0,0-1-1 0 0,0 0 1 0 0,0 0 0 0 0,0 0-1 0 0,1 0 1 0 0,-1 1-1 0 0,0-1 1 0 0,0 0 0 0 0,0 0-1 0 0,0 0 1 0 0,0 0 0 0 0,1 1-1 0 0,-1-1 1 0 0,0 0-1 0 0,0 1 1 0 0,-5 6 260 0 0,-19 9 176 0 0,17-12-295 0 0,-3 4-23 0 0,-1 1 1 0 0,1 0 0 0 0,1 1-1 0 0,0 0 1 0 0,0 0-1 0 0,1 1 1 0 0,1 0 0 0 0,-1 0-1 0 0,2 1 1 0 0,0 0-1 0 0,0 0 1 0 0,1 1-1 0 0,0-1 1 0 0,1 1 0 0 0,1 0-1 0 0,0 0 1 0 0,-1 15-1 0 0,0 22 95 0 0,2-1 1 0 0,2 1-1 0 0,9 64 0 0 0,-4-56-82 0 0,36 974 1274 0 0,-40-964-1375 0 0,10 761 447 0 0,-20-419-251 0 0,5-372-179 0 0,4-36-21 0 0,-1 0-1 0 0,1 0 1 0 0,-1 1 0 0 0,1-1-1 0 0,-1 0 1 0 0,0 0 0 0 0,0 0-1 0 0,0 0 1 0 0,0-1 0 0 0,0 1-1 0 0,-1 0 1 0 0,1 0 0 0 0,0-1-1 0 0,-1 1 1 0 0,-1 1 0 0 0,2-2-14 0 0,0-1-1 0 0,1 0 1 0 0,-1 0 0 0 0,1 0 0 0 0,-1 0 0 0 0,0 0-1 0 0,1 0 1 0 0,-1 0 0 0 0,1 0 0 0 0,-1 0 0 0 0,0 0 0 0 0,1 0-1 0 0,-1 0 1 0 0,1-1 0 0 0,-1 1 0 0 0,0 0 0 0 0,1 0-1 0 0,-1-1 1 0 0,1 1 0 0 0,-1 0 0 0 0,1-1 0 0 0,-1 1 0 0 0,1 0-1 0 0,-1-1 1 0 0,1 1 0 0 0,0-1 0 0 0,-1 1 0 0 0,1-1-1 0 0,-1 1 1 0 0,1-1 0 0 0,0 1 0 0 0,0-1 0 0 0,-1 1 0 0 0,1-1-1 0 0,0 1 1 0 0,0-1 0 0 0,-1 0 0 0 0,1 1 0 0 0,0-1-1 0 0,-10-30 319 0 0,9 27-286 0 0,-24-96 314 0 0,24 98-370 0 0,0 1 0 0 0,0-1 0 0 0,1 1-1 0 0,-1 0 1 0 0,0 0 0 0 0,0-1 0 0 0,-1 1 0 0 0,1 0-1 0 0,0 0 1 0 0,0 0 0 0 0,-1 0 0 0 0,1 0-1 0 0,0 0 1 0 0,-1 1 0 0 0,1-1 0 0 0,-1 0 0 0 0,1 1-1 0 0,-1-1 1 0 0,1 1 0 0 0,-1-1 0 0 0,1 1 0 0 0,-1 0-1 0 0,0 0 1 0 0,1 0 0 0 0,-1-1 0 0 0,1 2 0 0 0,-4-1-1 0 0,-7 0-47 0 0,-1 1 0 0 0,-16 3-1 0 0,25-3 41 0 0,-135 23-763 0 0,-259 36-3066 0 0,117-24 676 0 0,217-27 2200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4.688"/>
    </inkml:context>
    <inkml:brush xml:id="br0">
      <inkml:brushProperty name="width" value="0.1" units="cm"/>
      <inkml:brushProperty name="height" value="0.1" units="cm"/>
      <inkml:brushProperty name="color" value="#F6630D"/>
    </inkml:brush>
  </inkml:definitions>
  <inkml:trace contextRef="#ctx0" brushRef="#br0">33 64 7841 0 0,'-29'-63'864'0'0,"29"63"-861"0"0,0 0-1 0 0,0 0 1 0 0,0 0 0 0 0,0 0-1 0 0,0 0 1 0 0,0 0 0 0 0,0 0 0 0 0,0 0-1 0 0,0 0 1 0 0,0 0 0 0 0,0 0-1 0 0,0 1 1 0 0,0-1 0 0 0,0 0 0 0 0,0 0-1 0 0,0 0 1 0 0,0 0 0 0 0,0 0 0 0 0,0 0-1 0 0,0 0 1 0 0,0 0 0 0 0,0 0-1 0 0,0 0 1 0 0,0 0 0 0 0,0 0 0 0 0,0 0-1 0 0,0 0 1 0 0,-1 0 0 0 0,1 1 0 0 0,0-1-1 0 0,0 0 1 0 0,0 0 0 0 0,0 0-1 0 0,0 0 1 0 0,0 0 0 0 0,0 0 0 0 0,0 0-1 0 0,0 0 1 0 0,0 0 0 0 0,0 0-1 0 0,0 0 1 0 0,0 0 0 0 0,0 0 0 0 0,-1 0-1 0 0,1 0 1 0 0,0 0 0 0 0,0 0 0 0 0,0 0-1 0 0,0 0 1 0 0,0 0 0 0 0,0 0-1 0 0,0 0 1 0 0,0 0 0 0 0,0 0 0 0 0,0 0-1 0 0,0 0 1 0 0,0 0 0 0 0,-1 13 220 0 0,2 18 61 0 0,38 219-157 0 0,-23-171-139 0 0,31 89 0 0 0,-42-154-278 0 0,-2-8-75 0 0,-1 0 1 0 0,0 0-1 0 0,0 1 0 0 0,-1-1 0 0 0,2 11 1 0 0,-3-14-405 0 0,-1-6-49 0 0,-1-3 18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388"/>
    </inkml:context>
    <inkml:brush xml:id="br0">
      <inkml:brushProperty name="width" value="0.1" units="cm"/>
      <inkml:brushProperty name="height" value="0.1" units="cm"/>
      <inkml:brushProperty name="color" value="#F6630D"/>
    </inkml:brush>
  </inkml:definitions>
  <inkml:trace contextRef="#ctx0" brushRef="#br0">116 65 7613 0 0,'-2'-1'75'0'0,"-1"-1"1"0"0,1 0 0 0 0,-1 1-1 0 0,0-1 1 0 0,0 1-1 0 0,0 0 1 0 0,1 0 0 0 0,-1 0-1 0 0,0 0 1 0 0,0 0-1 0 0,0 1 1 0 0,0-1 0 0 0,-5 1-1 0 0,-40 4 2387 0 0,29-1-873 0 0,14-2-1088 0 0,6-2-102 0 0,8 1-44 0 0,-8 0-69 0 0,16 1-226 0 0,190 7-184 0 0,-126-9-600 0 0,-79-15 603 0 0,-2 15 120 0 0,0 0 0 0 0,-1 1 0 0 0,1-1 0 0 0,-1 0 0 0 0,1 0 0 0 0,-1 0 0 0 0,1 1 0 0 0,-1-1 0 0 0,1 0 0 0 0,-1 1 0 0 0,0-1-1 0 0,0 1 1 0 0,1-1 0 0 0,-1 0 0 0 0,0 1 0 0 0,0 0 0 0 0,1-1 0 0 0,-1 1 0 0 0,-1-1 0 0 0,-21-8 53 0 0,16 7-12 0 0,-3-2 18 0 0,-36-13 281 0 0,42 16-302 0 0,0 0 0 0 0,1 1 0 0 0,-1-1 0 0 0,0 1-1 0 0,0 0 1 0 0,0 0 0 0 0,1 0 0 0 0,-1 0 0 0 0,0 0-1 0 0,-5 2 1 0 0,7-1-31 0 0,1 0 0 0 0,-1 0 0 0 0,1 0 0 0 0,-1 0 0 0 0,1 0 1 0 0,0 0-1 0 0,-1 0 0 0 0,1 1 0 0 0,0-1 0 0 0,0 0 0 0 0,0 1 0 0 0,0-1 0 0 0,0 1 0 0 0,0-1 0 0 0,1 1 0 0 0,-1-1 0 0 0,-1 4 0 0 0,-8 32 80 0 0,7-27-44 0 0,-6 37 94 0 0,2-1 0 0 0,-2 65 0 0 0,5-50-117 0 0,3-51-261 0 0,1 1 0 0 0,0 0-1 0 0,0-1 1 0 0,1 1 0 0 0,0-1 0 0 0,1 1 0 0 0,0-1 0 0 0,1 1 0 0 0,6 16 0 0 0,-8-26 94 0 0,0 1 0 0 0,0-1 1 0 0,0 1-1 0 0,0-1 1 0 0,0 1-1 0 0,0-1 0 0 0,0 0 1 0 0,0 0-1 0 0,0 1 0 0 0,1-1 1 0 0,-1 0-1 0 0,1 0 0 0 0,-1 0 1 0 0,3 1-1 0 0,10 5-1130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19.179"/>
    </inkml:context>
    <inkml:brush xml:id="br0">
      <inkml:brushProperty name="width" value="0.1" units="cm"/>
      <inkml:brushProperty name="height" value="0.1" units="cm"/>
      <inkml:brushProperty name="color" value="#F6630D"/>
    </inkml:brush>
  </inkml:definitions>
  <inkml:trace contextRef="#ctx0" brushRef="#br0">145 40 5420 0 0,'20'-15'464'0'0,"-18"13"-383"0"0,0 0 1 0 0,0 0 0 0 0,0 1-1 0 0,0-1 1 0 0,0 1-1 0 0,1-1 1 0 0,-1 1 0 0 0,0 0-1 0 0,1-1 1 0 0,-1 1-1 0 0,1 0 1 0 0,-1 1 0 0 0,1-1-1 0 0,0 0 1 0 0,-1 1-1 0 0,1 0 1 0 0,4-1 0 0 0,9 0 352 0 0,-15 1-411 0 0,-1-1 1 0 0,1 1-1 0 0,-1 0 0 0 0,1 0 0 0 0,-1-1 0 0 0,1 1 1 0 0,-1 0-1 0 0,1 0 0 0 0,-1 0 0 0 0,1 0 0 0 0,-1 0 0 0 0,1 0 1 0 0,-1 0-1 0 0,1 0 0 0 0,-1 0 0 0 0,1 0 0 0 0,-1 0 1 0 0,1 0-1 0 0,-1 0 0 0 0,1 0 0 0 0,-1 0 0 0 0,1 1 0 0 0,-1-1 1 0 0,1 0-1 0 0,-1 0 0 0 0,1 1 0 0 0,-1-1 0 0 0,1 0 0 0 0,-1 0 1 0 0,0 1-1 0 0,1-1 0 0 0,-1 1 0 0 0,1-1 0 0 0,-1 0 1 0 0,0 1-1 0 0,0-1 0 0 0,1 1 0 0 0,-1-1 0 0 0,0 1 0 0 0,0-1 1 0 0,1 1-1 0 0,-1-1 0 0 0,0 1 0 0 0,0-1 0 0 0,0 1 1 0 0,0-1-1 0 0,0 1 0 0 0,0-1 0 0 0,0 1 0 0 0,0-1 0 0 0,0 1 1 0 0,0-1-1 0 0,0 1 0 0 0,0 0 0 0 0,2 16 318 0 0,-2-15-313 0 0,0-1 1 0 0,1 1 0 0 0,-1-1 0 0 0,0 1 0 0 0,0-1-1 0 0,0 1 1 0 0,0-1 0 0 0,0 1 0 0 0,0-1-1 0 0,0 1 1 0 0,-1-1 0 0 0,1 1 0 0 0,0-1 0 0 0,-1 1-1 0 0,0-1 1 0 0,1 1 0 0 0,-1-1 0 0 0,0 0 0 0 0,1 1-1 0 0,-1-1 1 0 0,0 0 0 0 0,0 0 0 0 0,0 1-1 0 0,-2 0 1 0 0,-13 14 68 0 0,-1-1 0 0 0,-1 0 0 0 0,0-2 0 0 0,-1 0 0 0 0,0-1 1 0 0,-1-1-1 0 0,-1 0 0 0 0,-29 9 0 0 0,45-18-68 0 0,0 0 1 0 0,0 0-1 0 0,0 1 0 0 0,0-1 1 0 0,0 1-1 0 0,-5 4 1 0 0,38 11 644 0 0,6 9-255 0 0,1-3 0 0 0,1 0 0 0 0,1-2 0 0 0,43 18 0 0 0,-76-39-425 0 0,-2-1-103 0 0,-1 1-1 0 0,0-1 1 0 0,1 0-1 0 0,-1 1 1 0 0,0-1-1 0 0,1 1 1 0 0,-1-1-1 0 0,0 1 0 0 0,0 0 1 0 0,1-1-1 0 0,-1 1 1 0 0,0 0-1 0 0,0 0 1 0 0,0 0-1 0 0,0 0 1 0 0,0 0-1 0 0,0 0 1 0 0,0 0-1 0 0,0 0 0 0 0,-1 1 1 0 0,1-1-1 0 0,0 0 1 0 0,-1 0-1 0 0,1 1 1 0 0,-1-1-1 0 0,1 2 1 0 0,-2 6-1294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5.038"/>
    </inkml:context>
    <inkml:brush xml:id="br0">
      <inkml:brushProperty name="width" value="0.1" units="cm"/>
      <inkml:brushProperty name="height" value="0.1" units="cm"/>
      <inkml:brushProperty name="color" value="#F6630D"/>
    </inkml:brush>
  </inkml:definitions>
  <inkml:trace contextRef="#ctx0" brushRef="#br0">170 454 4576 0 0,'-2'-5'5'0'0,"-44"-171"396"0"0,39 140-83 0 0,1 0 1 0 0,-3-70-1 0 0,9 100-244 0 0,0 0 0 0 0,0 0 1 0 0,1 0-1 0 0,0 0 0 0 0,0 0 0 0 0,0 0 0 0 0,1 0 0 0 0,0 1 0 0 0,4-10 0 0 0,-5 13-47 0 0,0 0-1 0 0,1 0 0 0 0,-1 0 0 0 0,1 1 1 0 0,0-1-1 0 0,-1 0 0 0 0,1 1 0 0 0,0-1 0 0 0,0 1 1 0 0,0-1-1 0 0,0 1 0 0 0,1 0 0 0 0,-1 0 0 0 0,0 0 1 0 0,0 0-1 0 0,1 1 0 0 0,-1-1 0 0 0,0 0 0 0 0,1 1 1 0 0,-1 0-1 0 0,1 0 0 0 0,-1-1 0 0 0,0 1 0 0 0,1 1 1 0 0,-1-1-1 0 0,4 1 0 0 0,8 1 119 0 0,1 1 0 0 0,0 0 1 0 0,-1 1-1 0 0,0 1 0 0 0,0 0 0 0 0,26 14 0 0 0,-5 1 265 0 0,44 35 0 0 0,-51-34-186 0 0,-1 2 0 0 0,-1 1 0 0 0,30 35 0 0 0,-45-46-130 0 0,0 1 1 0 0,-1 0 0 0 0,0 1 0 0 0,-2 0-1 0 0,1 0 1 0 0,-2 1 0 0 0,0 0 0 0 0,8 30-1 0 0,-13-36-53 0 0,-1-1 0 0 0,1 1-1 0 0,-2-1 1 0 0,1 1 0 0 0,-1-1-1 0 0,-1 1 1 0 0,0-1 0 0 0,0 1-1 0 0,-1-1 1 0 0,0 0 0 0 0,-1 0-1 0 0,-3 10 1 0 0,0-6 0 0 0,0-1-1 0 0,-1-1 1 0 0,0 1 0 0 0,-1-1-1 0 0,0 0 1 0 0,0-1 0 0 0,-18 16 0 0 0,-3-1-23 0 0,-1-3 1 0 0,-1 0 0 0 0,-1-2 0 0 0,-1-1 0 0 0,-40 16 0 0 0,23-13-573 0 0,-2-2 0 0 0,0-2 0 0 0,-81 16 0 0 0,96-28-347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5.764"/>
    </inkml:context>
    <inkml:brush xml:id="br0">
      <inkml:brushProperty name="width" value="0.1" units="cm"/>
      <inkml:brushProperty name="height" value="0.1" units="cm"/>
      <inkml:brushProperty name="color" value="#F6630D"/>
    </inkml:brush>
  </inkml:definitions>
  <inkml:trace contextRef="#ctx0" brushRef="#br0">118 158 5148 0 0,'-8'-1'134'0'0,"1"1"-1"0"0,0-2 1 0 0,-15-3-1 0 0,-11-2 537 0 0,-8 2 121 0 0,94-5-29 0 0,-3 0-794 0 0,391-44-12 0 0,1421 10-48 0 0,-1831 45 83 0 0,1133 26 44 0 0,-1122-26-4 0 0,-25 0-3 0 0,1-1-1 0 0,0 0 1 0 0,-1-1 0 0 0,25-6-1 0 0,-42 7-26 0 0,1 0-1 0 0,-1 0 1 0 0,0 0 0 0 0,0 0-1 0 0,0 0 1 0 0,0 0 0 0 0,0 0-1 0 0,0 0 1 0 0,0 0-1 0 0,0 0 1 0 0,0 0 0 0 0,0 0-1 0 0,0 0 1 0 0,0 0 0 0 0,1 0-1 0 0,-1 0 1 0 0,0 0 0 0 0,0 0-1 0 0,0 0 1 0 0,0 0-1 0 0,0 0 1 0 0,0-1 0 0 0,0 1-1 0 0,0 0 1 0 0,0 0 0 0 0,0 0-1 0 0,0 0 1 0 0,0 0 0 0 0,0 0-1 0 0,0 0 1 0 0,0 0 0 0 0,0 0-1 0 0,0 0 1 0 0,0-1-1 0 0,0 1 1 0 0,0 0 0 0 0,0 0-1 0 0,0 0 1 0 0,0 0 0 0 0,0 0-1 0 0,0 0 1 0 0,0 0 0 0 0,0 0-1 0 0,0 0 1 0 0,0 0-1 0 0,0-1 1 0 0,0 1 0 0 0,0 0-1 0 0,0 0 1 0 0,0 0 0 0 0,0 0-1 0 0,-1 0 1 0 0,1 0 0 0 0,0 0-1 0 0,0 0 1 0 0,0 0 0 0 0,0 0-1 0 0,0 0 1 0 0,0 0-1 0 0,0 0 1 0 0,0 0 0 0 0,0 0-1 0 0,-10-7-11 0 0,-11-3-137 0 0,-17-4-400 0 0,17 7 64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6.102"/>
    </inkml:context>
    <inkml:brush xml:id="br0">
      <inkml:brushProperty name="width" value="0.1" units="cm"/>
      <inkml:brushProperty name="height" value="0.1" units="cm"/>
      <inkml:brushProperty name="color" value="#F6630D"/>
    </inkml:brush>
  </inkml:definitions>
  <inkml:trace contextRef="#ctx0" brushRef="#br0">4 2 7037 0 0,'-3'-2'-59'0'0,"19"6"1452"0"0,53 18-1387 0 0,-59-19 2 0 0,0 1-1 0 0,0 1 1 0 0,-1-1-1 0 0,1 2 0 0 0,-1-1 1 0 0,0 1-1 0 0,15 14 0 0 0,-3-3 32 0 0,-9-7-10 0 0,0 0-1 0 0,-1 0 0 0 0,-1 1 0 0 0,0 1 0 0 0,0 0 1 0 0,-1 0-1 0 0,0 1 0 0 0,-1 0 0 0 0,-1 0 0 0 0,0 1 1 0 0,8 21-1 0 0,-13-27-36 0 0,1 0 0 0 0,-1 1-1 0 0,-1 0 1 0 0,1 0 0 0 0,-2-1 0 0 0,1 1 0 0 0,-1 0 0 0 0,0 0 0 0 0,-1 0-1 0 0,0 0 1 0 0,-1-1 0 0 0,1 1 0 0 0,-2 0 0 0 0,1-1 0 0 0,-1 1 0 0 0,0-1-1 0 0,-1 0 1 0 0,0 0 0 0 0,0 0 0 0 0,-1-1 0 0 0,-6 9 0 0 0,3-8-109 0 0,0 1 0 0 0,0-1 1 0 0,0 0-1 0 0,-1-1 1 0 0,0 0-1 0 0,-18 11 0 0 0,-1-4-529 0 0,-35 14 1 0 0,28-15-105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6.905"/>
    </inkml:context>
    <inkml:brush xml:id="br0">
      <inkml:brushProperty name="width" value="0.1" units="cm"/>
      <inkml:brushProperty name="height" value="0.1" units="cm"/>
      <inkml:brushProperty name="color" value="#F6630D"/>
    </inkml:brush>
  </inkml:definitions>
  <inkml:trace contextRef="#ctx0" brushRef="#br0">453 0 5573 0 0,'-7'5'-1'0'0,"5"-4"6"0"0,0-1 0 0 0,0 1 0 0 0,0 1 0 0 0,0-1 0 0 0,0 0-1 0 0,1 0 1 0 0,-1 0 0 0 0,0 1 0 0 0,1-1 0 0 0,-1 1 0 0 0,1 0 0 0 0,-1-1 0 0 0,1 1 0 0 0,0 0 0 0 0,0 0 0 0 0,0 0 0 0 0,0 0 0 0 0,0 0 0 0 0,-1 2 0 0 0,-4 51 179 0 0,-4 8 108 0 0,-4 121-1 0 0,8-74 21 0 0,-22 221 234 0 0,-13 209 246 0 0,27 1-130 0 0,25-208-345 0 0,-9 399-84 0 0,-55-360-207 0 0,51-362-30 0 0,0-1-5 0 0,0 3-68 0 0,0-1 1 0 0,0 1 0 0 0,2-1 0 0 0,-1 14-1 0 0,1-24 62 0 0,1 0-1 0 0,-1 0 1 0 0,1 0-1 0 0,-1 1 1 0 0,0-1-1 0 0,1 0 0 0 0,0 0 1 0 0,-1 0-1 0 0,1 0 1 0 0,0 0-1 0 0,-1 0 0 0 0,1 0 1 0 0,0 0-1 0 0,0 0 1 0 0,0 0-1 0 0,0 0 0 0 0,0-1 1 0 0,0 1-1 0 0,0 0 1 0 0,0-1-1 0 0,0 1 1 0 0,0-1-1 0 0,1 1 0 0 0,-1-1 1 0 0,0 1-1 0 0,0-1 1 0 0,0 0-1 0 0,1 0 0 0 0,-1 0 1 0 0,0 1-1 0 0,0-1 1 0 0,1 0-1 0 0,1-1 0 0 0,7 1-27 0 0,0-1 0 0 0,0 0 0 0 0,12-3 0 0 0,-11 2 22 0 0,355-66-98 0 0,202-33 35 0 0,368 11 523 0 0,3 58 880 0 0,-884 31-1236 0 0,544-32 832 0 0,-445 8-482 0 0,-147 24-347 0 0,0-1 0 0 0,0 1 0 0 0,-1-1 0 0 0,1-1-1 0 0,-1 1 1 0 0,9-5 0 0 0,-14 6-62 0 0,0 0 1 0 0,-1 1-1 0 0,1-1 0 0 0,0 1 1 0 0,0-1-1 0 0,0 0 1 0 0,0 0-1 0 0,-1 0 0 0 0,1 1 1 0 0,0-1-1 0 0,-1 0 0 0 0,1 0 1 0 0,0 0-1 0 0,-1 0 1 0 0,1 0-1 0 0,-1 0 0 0 0,0 0 1 0 0,1 0-1 0 0,-1 0 0 0 0,0 0 1 0 0,0 0-1 0 0,1-1 1 0 0,-1 1-1 0 0,0 0 0 0 0,0 0 1 0 0,0 0-1 0 0,0 0 0 0 0,-1 0 1 0 0,1 0-1 0 0,0 0 1 0 0,0 0-1 0 0,-1 0 0 0 0,1 0 1 0 0,0 0-1 0 0,-1 0 0 0 0,1 0 1 0 0,-1 0-1 0 0,0 0 1 0 0,1 0-1 0 0,-1 0 0 0 0,0 0 1 0 0,1 0-1 0 0,-1 0 0 0 0,0 1 1 0 0,0-1-1 0 0,-1-1 1 0 0,-21-19 21 0 0,-1 0 1 0 0,0 2 0 0 0,-53-31 0 0 0,-2-2-118 0 0,71 45 43 0 0,1 0 1 0 0,-1 0-1 0 0,1-1 0 0 0,0 1 0 0 0,1-2 1 0 0,0 1-1 0 0,0-1 0 0 0,1 0 0 0 0,0 0 1 0 0,1 0-1 0 0,0-1 0 0 0,0 0 0 0 0,1 1 1 0 0,0-1-1 0 0,1 0 0 0 0,-2-15 0 0 0,0-11-253 0 0,2-1 0 0 0,1 0 0 0 0,5-46-1 0 0,36-215-1040 0 0,-9 84 976 0 0,39-752 126 0 0,-89 535 245 0 0,15 392-8 0 0,-1-1-1 0 0,-2 1 1 0 0,-14-44 0 0 0,16 67-16 0 0,-1 1 1 0 0,0-1 0 0 0,-1 1 0 0 0,-1 1 0 0 0,0 0-1 0 0,-1 0 1 0 0,0 0 0 0 0,-1 1 0 0 0,-1 1 0 0 0,-16-16 0 0 0,22 24 2 0 0,1 1 0 0 0,0 0 1 0 0,-1 1-1 0 0,0-1 1 0 0,1 1-1 0 0,-1 0 1 0 0,0 0-1 0 0,0 1 0 0 0,0-1 1 0 0,-1 1-1 0 0,1 0 1 0 0,-9 0-1 0 0,-7 0-14 0 0,0 1-1 0 0,-21 4 1 0 0,-8-1-18 0 0,-471 17-352 0 0,205-7 106 0 0,185-8 191 0 0,-1078 52-157 0 0,592-22-337 0 0,-1-30-1940 0 0,561-7 1870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7.418"/>
    </inkml:context>
    <inkml:brush xml:id="br0">
      <inkml:brushProperty name="width" value="0.1" units="cm"/>
      <inkml:brushProperty name="height" value="0.1" units="cm"/>
      <inkml:brushProperty name="color" value="#F6630D"/>
    </inkml:brush>
  </inkml:definitions>
  <inkml:trace contextRef="#ctx0" brushRef="#br0">448 206 4876 0 0,'0'-6'15'0'0,"0"0"0"0"0,0-1 0 0 0,-1 1 0 0 0,0 0 0 0 0,0-1-1 0 0,-1 1 1 0 0,0 0 0 0 0,0 0 0 0 0,0 0 0 0 0,-1 0 0 0 0,-4-7 0 0 0,4 9 3 0 0,1 1 1 0 0,-1 0-1 0 0,1 0 1 0 0,-1 0-1 0 0,0 1 1 0 0,0-1-1 0 0,-1 1 1 0 0,1 0-1 0 0,0-1 1 0 0,-1 1-1 0 0,1 1 1 0 0,-1-1-1 0 0,0 1 1 0 0,0-1-1 0 0,1 1 1 0 0,-1 0 0 0 0,0 0-1 0 0,0 1 1 0 0,-7-1-1 0 0,0 0 48 0 0,0 1-1 0 0,-1 0 1 0 0,1 1-1 0 0,0 0 1 0 0,0 1-1 0 0,0 0 1 0 0,0 1 0 0 0,1 0-1 0 0,-1 1 1 0 0,1 0-1 0 0,-1 0 1 0 0,-14 10-1 0 0,14-6-3 0 0,0 0 0 0 0,0 1 0 0 0,1 0-1 0 0,0 1 1 0 0,0 0 0 0 0,1 0-1 0 0,1 1 1 0 0,-1 0 0 0 0,-11 24 0 0 0,6-9 15 0 0,0 1 0 0 0,3 0 1 0 0,0 1-1 0 0,1 1 0 0 0,2 0 1 0 0,1 0-1 0 0,-4 40 0 0 0,10-57-27 0 0,1 1-1 0 0,0 0 0 0 0,1-1 0 0 0,0 1 0 0 0,1-1 0 0 0,0 1 0 0 0,1-1 0 0 0,7 20 0 0 0,-6-23-11 0 0,1-1-1 0 0,-1 1 0 0 0,1-1 0 0 0,1 0 1 0 0,0 0-1 0 0,0 0 0 0 0,0-1 1 0 0,1 0-1 0 0,0 0 0 0 0,0-1 1 0 0,1 0-1 0 0,12 8 0 0 0,-10-9-14 0 0,0 0 0 0 0,0-1-1 0 0,0 1 1 0 0,0-2 0 0 0,1 0-1 0 0,-1 0 1 0 0,1-1 0 0 0,0 0 0 0 0,0-1-1 0 0,0 0 1 0 0,0-1 0 0 0,0 0 0 0 0,0 0-1 0 0,0-2 1 0 0,13-2 0 0 0,3-2-10 0 0,0-1 0 0 0,-1-2 1 0 0,0-1-1 0 0,45-24 0 0 0,-49 22-54 0 0,0-1-1 0 0,-2-1 1 0 0,0-1-1 0 0,0-1 1 0 0,-1-1-1 0 0,-1 0 1 0 0,-1-1-1 0 0,0-1 1 0 0,19-31-1 0 0,-28 37-1 0 0,-1-1-1 0 0,-1 0 0 0 0,0 0 0 0 0,-1 0 0 0 0,-1-1 1 0 0,0 0-1 0 0,-1 0 0 0 0,0 0 0 0 0,-2 0 0 0 0,1 0 0 0 0,-2-1 1 0 0,0 1-1 0 0,-1 0 0 0 0,0 0 0 0 0,-2 0 0 0 0,1 0 1 0 0,-2 0-1 0 0,0 0 0 0 0,-1 0 0 0 0,0 1 0 0 0,-1 0 1 0 0,-1 0-1 0 0,0 1 0 0 0,-1 0 0 0 0,0 0 0 0 0,-1 0 0 0 0,-16-16 1 0 0,17 20 36 0 0,-1 0-1 0 0,0 1 1 0 0,-1 0 0 0 0,0 0 0 0 0,0 1 0 0 0,0 0 0 0 0,-1 1 0 0 0,0 1-1 0 0,-1-1 1 0 0,1 2 0 0 0,-1-1 0 0 0,0 2 0 0 0,0-1 0 0 0,0 2-1 0 0,0 0 1 0 0,-14-1 0 0 0,10 2 8 0 0,0 1-1 0 0,1 1 1 0 0,-1 1 0 0 0,1 0-1 0 0,0 1 1 0 0,0 0-1 0 0,0 1 1 0 0,0 1-1 0 0,0 1 1 0 0,1 0 0 0 0,0 0-1 0 0,-21 14 1 0 0,26-14 28 0 0,0 1 0 0 0,0 0 1 0 0,0 0-1 0 0,0 1 0 0 0,1 0 1 0 0,1 0-1 0 0,-1 1 0 0 0,2 0 1 0 0,-1 0-1 0 0,-5 11 1 0 0,8-12 1 0 0,1 0 0 0 0,0 0 1 0 0,0 1-1 0 0,0-1 1 0 0,1 1-1 0 0,1-1 1 0 0,0 1-1 0 0,0-1 1 0 0,0 1-1 0 0,1 0 1 0 0,0 0-1 0 0,1-1 1 0 0,2 14-1 0 0,2-1 74 0 0,1 0 0 0 0,1-1 0 0 0,1 0 0 0 0,0 0 0 0 0,20 32 0 0 0,65 86 336 0 0,-83-125-407 0 0,235 299 860 0 0,56 80-1936 0 0,-259-330 220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7.943"/>
    </inkml:context>
    <inkml:brush xml:id="br0">
      <inkml:brushProperty name="width" value="0.1" units="cm"/>
      <inkml:brushProperty name="height" value="0.1" units="cm"/>
      <inkml:brushProperty name="color" value="#F6630D"/>
    </inkml:brush>
  </inkml:definitions>
  <inkml:trace contextRef="#ctx0" brushRef="#br0">76 119 5725 0 0,'-76'2'1338'0'0,"119"11"-1376"0"0,-33-11 49 0 0,0 0 0 0 0,0 0 0 0 0,0-1 0 0 0,13-1 1 0 0,202 13 27 0 0,-22-15-19 0 0,-147-1-7 0 0,1546-57 1265 0 0,-1541 58-1292 0 0,110-7-219 0 0,-129 4-40 0 0,-1-1-1 0 0,43-12 0 0 0,-78 17 146 0 0,0-1 1 0 0,0 1 0 0 0,0-1 0 0 0,0-1-1 0 0,-1 1 1 0 0,1-1 0 0 0,0 0-1 0 0,-1-1 1 0 0,7-5 0 0 0,5-9-679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8.280"/>
    </inkml:context>
    <inkml:brush xml:id="br0">
      <inkml:brushProperty name="width" value="0.1" units="cm"/>
      <inkml:brushProperty name="height" value="0.1" units="cm"/>
      <inkml:brushProperty name="color" value="#F6630D"/>
    </inkml:brush>
  </inkml:definitions>
  <inkml:trace contextRef="#ctx0" brushRef="#br0">74 39 4608 0 0,'-72'-36'943'0'0,"71"34"-433"0"0,6 1-237 0 0,8 4 34 0 0,38 13 0 0 0,0 3 0 0 0,-1 2 0 0 0,50 29 0 0 0,132 97 275 0 0,-182-112-392 0 0,85 81 0 0 0,-118-100-126 0 0,-2 1 1 0 0,0 0 0 0 0,-1 1-1 0 0,0 1 1 0 0,-2 0 0 0 0,0 1-1 0 0,-2 0 1 0 0,13 30 0 0 0,-21-43-39 0 0,0 1 1 0 0,0-1-1 0 0,0 0 1 0 0,-1 0-1 0 0,0 1 1 0 0,-1-1-1 0 0,1 0 1 0 0,-1 1-1 0 0,-1-1 1 0 0,1 1-1 0 0,-1-1 1 0 0,-1 0-1 0 0,1 1 0 0 0,-1-1 1 0 0,-5 10-1 0 0,3-8-12 0 0,-1 0 0 0 0,-1-1-1 0 0,1 0 1 0 0,-1 0-1 0 0,0-1 1 0 0,-1 1-1 0 0,0-2 1 0 0,0 1-1 0 0,-1-1 1 0 0,0 0-1 0 0,-11 7 1 0 0,-9 3-228 0 0,-1-1 1 0 0,-1-2-1 0 0,0 0 1 0 0,0-2-1 0 0,-2-2 1 0 0,1-1-1 0 0,-51 7 1 0 0,34-7-549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8.763"/>
    </inkml:context>
    <inkml:brush xml:id="br0">
      <inkml:brushProperty name="width" value="0.1" units="cm"/>
      <inkml:brushProperty name="height" value="0.1" units="cm"/>
      <inkml:brushProperty name="color" value="#F6630D"/>
    </inkml:brush>
  </inkml:definitions>
  <inkml:trace contextRef="#ctx0" brushRef="#br0">147 397 5817 0 0,'-1'-5'49'0'0,"0"1"1"0"0,0-1-1 0 0,1 0 1 0 0,0 0 0 0 0,-1 0-1 0 0,2 0 1 0 0,-1 0 0 0 0,1 0-1 0 0,-1 0 1 0 0,1 0 0 0 0,1 0-1 0 0,-1 0 1 0 0,1 0 0 0 0,-1 1-1 0 0,1-1 1 0 0,1 0-1 0 0,-1 1 1 0 0,1 0 0 0 0,0 0-1 0 0,0 0 1 0 0,0 0 0 0 0,0 0-1 0 0,5-3 1 0 0,-8 6-44 0 0,1 0-1 0 0,0 1 1 0 0,-1-1-1 0 0,1 1 1 0 0,0 0 0 0 0,0-1-1 0 0,-1 1 1 0 0,1-1-1 0 0,0 1 1 0 0,0 0 0 0 0,0 0-1 0 0,-1 0 1 0 0,1-1-1 0 0,0 1 1 0 0,0 0 0 0 0,0 0-1 0 0,0 0 1 0 0,0 0-1 0 0,-1 0 1 0 0,1 0 0 0 0,0 1-1 0 0,0-1 1 0 0,0 0 0 0 0,0 0-1 0 0,-1 1 1 0 0,1-1-1 0 0,0 0 1 0 0,0 1 0 0 0,-1-1-1 0 0,1 1 1 0 0,0-1-1 0 0,0 1 1 0 0,-1-1 0 0 0,1 1-1 0 0,0-1 1 0 0,-1 1-1 0 0,1 0 1 0 0,-1-1 0 0 0,1 1-1 0 0,-1 0 1 0 0,1-1-1 0 0,-1 1 1 0 0,0 0 0 0 0,1 0-1 0 0,-1 0 1 0 0,0-1-1 0 0,1 3 1 0 0,1 3-6 0 0,0 0 0 0 0,-1 1 1 0 0,1-1-1 0 0,0 12 0 0 0,8 129 391 0 0,-5-50-159 0 0,22 119-1 0 0,22-36-403 0 0,-49-179 150 0 0,0 0 0 0 0,0 0 1 0 0,1 0-1 0 0,-1 1 0 0 0,1-1 0 0 0,-1 0 0 0 0,1 0 0 0 0,-1 0 1 0 0,1 0-1 0 0,-1 0 0 0 0,1 0 0 0 0,0 0 0 0 0,0 0 0 0 0,1 1 1 0 0,-2-2 2 0 0,1 0 0 0 0,-1-1 0 0 0,0 1 0 0 0,0 0 0 0 0,1 0 1 0 0,-1 0-1 0 0,0-1 0 0 0,1 1 0 0 0,-1 0 0 0 0,0 0 0 0 0,0-1 1 0 0,1 1-1 0 0,-1 0 0 0 0,0-1 0 0 0,0 1 0 0 0,0 0 0 0 0,1-1 1 0 0,-1 1-1 0 0,0 0 0 0 0,0-1 0 0 0,0 1 0 0 0,0 0 0 0 0,0-1 1 0 0,0 1-1 0 0,0-1 0 0 0,0 1 0 0 0,0 0 0 0 0,0-1 0 0 0,2-38-556 0 0,-5 15 406 0 0,-2 0 0 0 0,0 1 1 0 0,-1-1-1 0 0,-2 1 0 0 0,0 1 1 0 0,-14-25-1 0 0,-78-124-279 0 0,71 129 481 0 0,3-2 0 0 0,1-1 1 0 0,-29-75-1 0 0,43 89 84 0 0,2-1-1 0 0,-7-47 0 0 0,15 68-74 0 0,-1 0 0 0 0,2 0 0 0 0,0 0-1 0 0,0 0 1 0 0,1 0 0 0 0,0 0 0 0 0,0 0 0 0 0,2 1-1 0 0,-1-1 1 0 0,1 0 0 0 0,6-12 0 0 0,-7 20-26 0 0,-1 0 0 0 0,1 0 1 0 0,0-1-1 0 0,1 1 0 0 0,-1 0 0 0 0,0 1 1 0 0,1-1-1 0 0,0 0 0 0 0,0 1 1 0 0,-1-1-1 0 0,2 1 0 0 0,-1 0 0 0 0,0 0 1 0 0,7-3-1 0 0,-4 3-1 0 0,-1 0 0 0 0,1 1 1 0 0,0 0-1 0 0,0 0 0 0 0,0 0 0 0 0,0 0 0 0 0,0 1 1 0 0,10 1-1 0 0,3 1-6 0 0,1 2 0 0 0,-1 0 1 0 0,0 1-1 0 0,30 13 0 0 0,-5-1 60 0 0,-2 3-1 0 0,62 38 0 0 0,-76-40 13 0 0,-2 1 1 0 0,0 2-1 0 0,-2 0 0 0 0,35 38 0 0 0,-53-52-57 0 0,0 0-1 0 0,0 1 1 0 0,-1 0 0 0 0,1 0 0 0 0,-2 1 0 0 0,8 16-1 0 0,-11-21-21 0 0,0-1 1 0 0,0 1-1 0 0,0 0 0 0 0,-1-1 0 0 0,1 1 0 0 0,-1 0 1 0 0,0 0-1 0 0,0-1 0 0 0,0 1 0 0 0,-1 0 0 0 0,1 0 0 0 0,-1-1 1 0 0,0 1-1 0 0,0 0 0 0 0,0-1 0 0 0,-1 1 0 0 0,1-1 0 0 0,-1 1 1 0 0,0-1-1 0 0,-2 4 0 0 0,-3 1-39 0 0,0 0 0 0 0,0 0 1 0 0,0-1-1 0 0,-1 0 0 0 0,0 0 0 0 0,-11 7 0 0 0,-3-1-269 0 0,-32 16 0 0 0,3-8-131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29.475"/>
    </inkml:context>
    <inkml:brush xml:id="br0">
      <inkml:brushProperty name="width" value="0.1" units="cm"/>
      <inkml:brushProperty name="height" value="0.1" units="cm"/>
      <inkml:brushProperty name="color" value="#F6630D"/>
    </inkml:brush>
  </inkml:definitions>
  <inkml:trace contextRef="#ctx0" brushRef="#br0">360 424 6189 0 0,'-1'-1'43'0'0,"-1"1"0"0"0,1 0 1 0 0,-1 0-1 0 0,1 0 1 0 0,-1 0-1 0 0,1 0 0 0 0,-1 0 1 0 0,1 1-1 0 0,-1-1 1 0 0,1 0-1 0 0,-1 1 1 0 0,1-1-1 0 0,-1 1 0 0 0,1-1 1 0 0,-1 1-1 0 0,1 0 1 0 0,0 0-1 0 0,-1 0 0 0 0,1 0 1 0 0,0 0-1 0 0,0 0 1 0 0,0 0-1 0 0,0 0 1 0 0,-2 2-1 0 0,0 2 67 0 0,0 0-1 0 0,1 1 1 0 0,-1-1-1 0 0,1 1 1 0 0,-2 8-1 0 0,-5 23 17 0 0,2 0 0 0 0,-3 42 0 0 0,3-19-18 0 0,-138 770 804 0 0,70-426-840 0 0,33-137-19 0 0,35-205-36 0 0,3 1 0 0 0,5 79 1 0 0,0-124-15 0 0,1-1 0 0 0,0 0 1 0 0,2 0-1 0 0,-1 0 0 0 0,14 32 1 0 0,-15-44-3 0 0,0 0 0 0 0,1 0 0 0 0,0 0 0 0 0,0 0 0 0 0,0 0 0 0 0,1-1 0 0 0,0 1 0 0 0,-1-1 0 0 0,1 0 0 0 0,1 0 0 0 0,-1-1 0 0 0,1 1 0 0 0,-1-1 0 0 0,1 0 0 0 0,0 0 0 0 0,0-1 0 0 0,1 1 0 0 0,-1-1 0 0 0,0 0 0 0 0,1-1 0 0 0,8 3 0 0 0,16-2 3 0 0,0 0 0 0 0,1-2 0 0 0,57-7 0 0 0,-1 0-6 0 0,366 15-1 0 0,0 32 28 0 0,-218-17 37 0 0,289 32 158 0 0,233 18 450 0 0,-413-69-53 0 0,-264-10-396 0 0,-1-4-1 0 0,101-24 0 0 0,-154 27-186 0 0,0-1 1 0 0,-1-2 0 0 0,0 0-1 0 0,0-2 1 0 0,-1 0 0 0 0,-1-2-1 0 0,0-1 1 0 0,0 0 0 0 0,-2-2-1 0 0,0-1 1 0 0,-1 0 0 0 0,-1-1-1 0 0,-1-1 1 0 0,0-1 0 0 0,25-41-1 0 0,94-174-49 0 0,-108 176 23 0 0,-2-1-1 0 0,20-71 1 0 0,-40 104-12 0 0,-1 0 1 0 0,-1-1-1 0 0,-2 0 1 0 0,-1 0-1 0 0,-1 0 1 0 0,-3-38-1 0 0,-35-174-268 0 0,14 111 124 0 0,-74-689-559 0 0,97 517 589 0 0,3 43 237 0 0,-3 255-109 0 0,0 0 1 0 0,0-1-1 0 0,-1 1 0 0 0,1 0 1 0 0,-1 0-1 0 0,0 0 0 0 0,0 0 1 0 0,-3-7-1 0 0,3 9-7 0 0,0 1 0 0 0,-1 0 0 0 0,1-1 1 0 0,0 1-1 0 0,0 0 0 0 0,-1 0 0 0 0,1 0 0 0 0,0 0 0 0 0,-1 0 0 0 0,1 0 0 0 0,-1 0 0 0 0,0 1 0 0 0,1-1 1 0 0,-1 0-1 0 0,0 1 0 0 0,1-1 0 0 0,-1 1 0 0 0,0 0 0 0 0,1 0 0 0 0,-1 0 0 0 0,0-1 0 0 0,0 2 1 0 0,1-1-1 0 0,-4 0 0 0 0,-36 5 6 0 0,0 1 0 0 0,-55 17 0 0 0,38-9-12 0 0,-94 16-155 0 0,-1-7 0 0 0,0-6 0 0 0,-169-4 1 0 0,-468-45-325 0 0,522 15 508 0 0,118 8-66 0 0,-422-19 124 0 0,3 31-799 0 0,420 8-32 0 0,22 9-223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6.836"/>
    </inkml:context>
    <inkml:brush xml:id="br0">
      <inkml:brushProperty name="width" value="0.1" units="cm"/>
      <inkml:brushProperty name="height" value="0.1" units="cm"/>
      <inkml:brushProperty name="color" value="#F6630D"/>
    </inkml:brush>
  </inkml:definitions>
  <inkml:trace contextRef="#ctx0" brushRef="#br0">390 248 6033 0 0,'1'-1'28'0'0,"0"0"0"0"0,0 0 0 0 0,0 0 0 0 0,0 0 0 0 0,-1 0 1 0 0,1 0-1 0 0,0 0 0 0 0,-1 0 0 0 0,1 0 0 0 0,-1 0 0 0 0,1-1 1 0 0,-1 1-1 0 0,0 0 0 0 0,1 0 0 0 0,-1-1 0 0 0,0 1 0 0 0,0 0 0 0 0,0-1 1 0 0,0 1-1 0 0,0 0 0 0 0,0-1 0 0 0,0 1 0 0 0,0 0 0 0 0,-1 0 1 0 0,1-1-1 0 0,0 1 0 0 0,-1 0 0 0 0,1 0 0 0 0,-1-1 0 0 0,0 0 1 0 0,-5-21 1328 0 0,7 13-625 0 0,-1 9-632 0 0,0 0-1 0 0,0 0 0 0 0,0 1 1 0 0,0-1-1 0 0,1 0 0 0 0,-2 0 1 0 0,1 0-1 0 0,0 0 1 0 0,0 0-1 0 0,0 0 0 0 0,0 0 1 0 0,-1 0-1 0 0,1 0 0 0 0,-1-1 1 0 0,0 1-51 0 0,0 1-1 0 0,0-1 1 0 0,0 0 0 0 0,0 0 0 0 0,0 1 0 0 0,0-1 0 0 0,-1 1 0 0 0,1-1 0 0 0,0 1-1 0 0,0-1 1 0 0,0 1 0 0 0,-1 0 0 0 0,1-1 0 0 0,0 1 0 0 0,-3 0 0 0 0,-1 0-12 0 0,0-1 1 0 0,0 1-1 0 0,0 0 1 0 0,0 1-1 0 0,0-1 1 0 0,0 1-1 0 0,0 0 1 0 0,1 0-1 0 0,-1 0 1 0 0,0 1-1 0 0,0 0 1 0 0,-4 2-1 0 0,2 0 15 0 0,0 1-1 0 0,0 0 1 0 0,1 0-1 0 0,-1 0 1 0 0,1 0-1 0 0,-10 13 1 0 0,10-10 0 0 0,-43 49 332 0 0,-44 70 0 0 0,80-106-352 0 0,1 1 1 0 0,0 0-1 0 0,2 1 0 0 0,0 0 1 0 0,2 0-1 0 0,0 1 0 0 0,-5 32 1 0 0,13-51-23 0 0,-4 10 59 0 0,2 0-1 0 0,0 0 0 0 0,1 0 0 0 0,0 0 1 0 0,1 1-1 0 0,4 25 0 0 0,-2-43-10 0 0,-1 1-1 0 0,1-1 1 0 0,0 0-1 0 0,-1 1 1 0 0,1-1 0 0 0,-1 0-1 0 0,0 0 1 0 0,0 0-1 0 0,0 0 1 0 0,0 0-1 0 0,1-5 1 0 0,20-39-85 0 0,-16 25-14 0 0,-1 0-1 0 0,-1 0 1 0 0,-1 0 0 0 0,-1-1 0 0 0,-1 1 0 0 0,-1-28 0 0 0,0 48 39 0 0,1-17-113 0 0,0 0 0 0 0,2 0 0 0 0,0 0 0 0 0,1 0 0 0 0,7-17 0 0 0,36-87-324 0 0,-39 103 408 0 0,1-2 1 0 0,3-10-36 0 0,33-56 1 0 0,-40 78 60 0 0,1 1 0 0 0,0 0 0 0 0,1 0 0 0 0,-1 0 0 0 0,1 1 0 0 0,1 0 1 0 0,-1 0-1 0 0,1 1 0 0 0,1 0 0 0 0,17-9 0 0 0,-23 13 3 0 0,0 0 1 0 0,1 1-1 0 0,-1 0 1 0 0,1-1-1 0 0,-1 1 0 0 0,1 1 1 0 0,-1-1-1 0 0,1 0 1 0 0,0 1-1 0 0,-1 0 0 0 0,1 0 1 0 0,0 0-1 0 0,0 0 1 0 0,-1 1-1 0 0,1-1 1 0 0,0 1-1 0 0,6 2 0 0 0,-6-1-1 0 0,0 0 0 0 0,0 1 0 0 0,0 0 0 0 0,0-1 0 0 0,0 1 0 0 0,-1 1 0 0 0,1-1 0 0 0,-1 0 0 0 0,0 1 0 0 0,0 0 0 0 0,0-1 0 0 0,2 6 0 0 0,4 9-2 0 0,-1 0 0 0 0,0 0 0 0 0,-2 1 0 0 0,0-1 0 0 0,5 28 0 0 0,18 78 38 0 0,13 60 12 0 0,-40-163-728 0 0,0 0 0 0 0,-1 1 0 0 0,-3 36 0 0 0,0-46-332 0 0,-4-2-167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8.100"/>
    </inkml:context>
    <inkml:brush xml:id="br0">
      <inkml:brushProperty name="width" value="0.1" units="cm"/>
      <inkml:brushProperty name="height" value="0.1" units="cm"/>
      <inkml:brushProperty name="color" value="#F6630D"/>
    </inkml:brush>
  </inkml:definitions>
  <inkml:trace contextRef="#ctx0" brushRef="#br0">1639 119 4516 0 0,'-180'-19'293'0'0,"-168"-13"852"0"0,255 28-1016 0 0,-161 13 0 0 0,199-2-6 0 0,0 2 1 0 0,1 3-1 0 0,0 3 0 0 0,1 1 1 0 0,1 3-1 0 0,-57 29 0 0 0,87-36-120 0 0,0 0 0 0 0,1 2 0 0 0,1 0 0 0 0,0 2 0 0 0,1 0 0 0 0,0 1 0 0 0,2 1 0 0 0,0 1-1 0 0,1 0 1 0 0,-14 22 0 0 0,14-16 16 0 0,2 1 0 0 0,0 0 0 0 0,2 1 0 0 0,1 1 0 0 0,1-1 0 0 0,1 2 0 0 0,2-1-1 0 0,-5 35 1 0 0,10-48 23 0 0,1 1 0 0 0,0 0 0 0 0,1-1 0 0 0,1 1 0 0 0,1-1-1 0 0,0 1 1 0 0,0-1 0 0 0,2 0 0 0 0,0 0 0 0 0,1 0 0 0 0,0 0 0 0 0,1-1-1 0 0,1 0 1 0 0,14 23 0 0 0,-8-18 2 0 0,1-1 0 0 0,1-1 0 0 0,0 0 1 0 0,1-1-1 0 0,1-1 0 0 0,0-1 0 0 0,1 0 0 0 0,1-1 0 0 0,30 16 0 0 0,0-4 18 0 0,2-2 0 0 0,1-3 0 0 0,0-1 0 0 0,1-3 0 0 0,63 10 0 0 0,-32-13-18 0 0,1-4 0 0 0,140-2 1 0 0,121-20-96 0 0,592-98 1 0 0,-717 63 124 0 0,-189 39-65 0 0,-1-2 0 0 0,0 0 1 0 0,-1-2-1 0 0,53-32 0 0 0,-72 38-8 0 0,-1 0 0 0 0,-1-1 0 0 0,1 0 0 0 0,-1-1 0 0 0,-1 0 0 0 0,0 0 0 0 0,0-1 0 0 0,-1 0 0 0 0,0-1 0 0 0,0 1 0 0 0,-2-1 0 0 0,1 0 1 0 0,-1-1-1 0 0,-1 1 0 0 0,0-1 0 0 0,0 0 0 0 0,2-21 0 0 0,-4 13-5 0 0,0-1 1 0 0,-2 0-1 0 0,0 0 1 0 0,-2 0 0 0 0,0 0-1 0 0,-1 1 1 0 0,-1-1 0 0 0,-1 1-1 0 0,-14-34 1 0 0,7 22 6 0 0,-1 1-1 0 0,-2 1 1 0 0,-32-49 0 0 0,33 60-3 0 0,0 1 0 0 0,-1 0 0 0 0,-1 2 0 0 0,-1 0 0 0 0,0 0 1 0 0,-28-18-1 0 0,17 17-7 0 0,0 1 0 0 0,0 2-1 0 0,-1 1 1 0 0,-55-17 0 0 0,-129-22-47 0 0,-25 11-94 0 0,-452-21 0 0 0,347 62-1220 0 0,296 5 780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7.360"/>
    </inkml:context>
    <inkml:brush xml:id="br0">
      <inkml:brushProperty name="width" value="0.1" units="cm"/>
      <inkml:brushProperty name="height" value="0.1" units="cm"/>
      <inkml:brushProperty name="color" value="#F6630D"/>
    </inkml:brush>
  </inkml:definitions>
  <inkml:trace contextRef="#ctx0" brushRef="#br0">6 186 6157 0 0,'-1'0'17'0'0,"1"-1"1"0"0,0 1 0 0 0,-1-1-1 0 0,1 1 1 0 0,-1-1-1 0 0,1 1 1 0 0,0-1 0 0 0,-1 0-1 0 0,1 1 1 0 0,0-1 0 0 0,0 1-1 0 0,-1-1 1 0 0,1 0 0 0 0,0 1-1 0 0,0-1 1 0 0,0 0 0 0 0,0 1-1 0 0,0-1 1 0 0,0 0 0 0 0,0 1-1 0 0,0-1 1 0 0,0 0 0 0 0,0 1-1 0 0,0-1 1 0 0,0 0-1 0 0,1 1 1 0 0,-1-1 0 0 0,0 0-1 0 0,0 1 1 0 0,1-1 0 0 0,0 0-1 0 0,1 0 19 0 0,-1 0-1 0 0,1 1 1 0 0,0-1 0 0 0,0 1-1 0 0,0 0 1 0 0,0 0-1 0 0,0 0 1 0 0,0 0-1 0 0,3 0 1 0 0,6 0 32 0 0,381-12-485 0 0,-358 10 280 0 0,70 2-206 0 0,-112-4 1212 0 0,8 4-856 0 0,-1 0 0 0 0,1 0 0 0 0,-1 0-1 0 0,1 0 1 0 0,-1 0 0 0 0,1 1 0 0 0,-1-1-1 0 0,1 0 1 0 0,0 0 0 0 0,-1 0 0 0 0,1 1-1 0 0,-1-1 1 0 0,1 0 0 0 0,-1 1 0 0 0,1-1-1 0 0,0 0 1 0 0,-1 1 0 0 0,1-1 0 0 0,0 0-1 0 0,-1 1 1 0 0,1-1 0 0 0,0 1 0 0 0,0-1-1 0 0,0 1 1 0 0,-1-1 0 0 0,1 0 0 0 0,0 1-1 0 0,0-1 1 0 0,0 1 0 0 0,0-1 0 0 0,0 1-1 0 0,0-1 1 0 0,0 1 0 0 0,0-1 0 0 0,0 1-1 0 0,0-1 1 0 0,0 1 0 0 0,0-1 0 0 0,0 1-1 0 0,0 0 1 0 0,-8 345 966 0 0,12-315-888 0 0,-7-145 26 0 0,0 61-137 0 0,2 0 1 0 0,2 0-1 0 0,10-56 0 0 0,-10 99 12 0 0,2 1 0 0 0,-1 0 0 0 0,1-1 0 0 0,1 1 0 0 0,0 1 0 0 0,0-1 0 0 0,0 0 0 0 0,1 1 0 0 0,1 0 0 0 0,-1 0 0 0 0,1 0 0 0 0,14-12 0 0 0,-16 17 4 0 0,-1 0-1 0 0,1 0 0 0 0,0 0 0 0 0,0 0 1 0 0,0 1-1 0 0,1 0 0 0 0,-1 0 0 0 0,1 0 0 0 0,-1 1 1 0 0,1-1-1 0 0,-1 1 0 0 0,1 0 0 0 0,0 0 1 0 0,0 1-1 0 0,0-1 0 0 0,-1 1 0 0 0,1 0 1 0 0,0 1-1 0 0,0-1 0 0 0,0 1 0 0 0,-1 0 0 0 0,1 0 1 0 0,0 0-1 0 0,-1 1 0 0 0,1-1 0 0 0,-1 1 1 0 0,7 4-1 0 0,-9-5 3 0 0,1 1 1 0 0,-1-1 0 0 0,0 0-1 0 0,0 1 1 0 0,0-1 0 0 0,0 1-1 0 0,0 0 1 0 0,0 0-1 0 0,0 0 1 0 0,0 0 0 0 0,-1 0-1 0 0,1 0 1 0 0,-1 0 0 0 0,1 0-1 0 0,-1 1 1 0 0,0-1 0 0 0,0 0-1 0 0,0 1 1 0 0,0-1-1 0 0,-1 1 1 0 0,1-1 0 0 0,-1 1-1 0 0,1 0 1 0 0,-1-1 0 0 0,0 1-1 0 0,0 0 1 0 0,0-1 0 0 0,0 1-1 0 0,0-1 1 0 0,-1 1-1 0 0,0 3 1 0 0,-1-2 3 0 0,0 1 0 0 0,1-1-1 0 0,-2 1 1 0 0,1-1 0 0 0,0 0 0 0 0,-1 0-1 0 0,0 0 1 0 0,0 0 0 0 0,0 0 0 0 0,0-1-1 0 0,-1 1 1 0 0,1-1 0 0 0,-1 0 0 0 0,0 0-1 0 0,0 0 1 0 0,-5 2 0 0 0,-10 3 0 0 0,0 0 1 0 0,0-2-1 0 0,-29 6 1 0 0,0 1-130 0 0,-28 6-1187 0 0,66-16 681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7.748"/>
    </inkml:context>
    <inkml:brush xml:id="br0">
      <inkml:brushProperty name="width" value="0.1" units="cm"/>
      <inkml:brushProperty name="height" value="0.1" units="cm"/>
      <inkml:brushProperty name="color" value="#F6630D"/>
    </inkml:brush>
  </inkml:definitions>
  <inkml:trace contextRef="#ctx0" brushRef="#br0">113 158 6753 0 0,'-1'3'38'0'0,"-1"0"1"0"0,0-1 0 0 0,0 1 0 0 0,0 0-1 0 0,0 0 1 0 0,0-1 0 0 0,0 0 0 0 0,-1 1 0 0 0,0-1-1 0 0,-4 3 1 0 0,2-1 34 0 0,1-1-1 0 0,0 1 1 0 0,0 0-1 0 0,0 0 1 0 0,0 0-1 0 0,-5 9 1 0 0,3-2-25 0 0,1 0 1 0 0,1 0 0 0 0,0 0-1 0 0,0 1 1 0 0,1 0 0 0 0,1 0-1 0 0,0-1 1 0 0,1 1 0 0 0,0 1-1 0 0,0-1 1 0 0,1 0 0 0 0,1 0-1 0 0,0 0 1 0 0,1 0 0 0 0,0 0-1 0 0,1-1 1 0 0,0 1 0 0 0,10 21-1 0 0,18 64-7 0 0,-45-111-18 0 0,8 6-37 0 0,1 0 0 0 0,0 0 0 0 0,1-1 0 0 0,0 1 0 0 0,0-1 0 0 0,-3-12 0 0 0,-12-57-86 0 0,17 61 78 0 0,0 0 0 0 0,1 0 0 0 0,1 0 0 0 0,0 0 0 0 0,1 0 0 0 0,1 0 1 0 0,1 0-1 0 0,0 1 0 0 0,10-29 0 0 0,-6 26 7 0 0,0 1 0 0 0,2 1 0 0 0,-1-1 0 0 0,2 1 0 0 0,0 1 0 0 0,2 0 0 0 0,-1 0 0 0 0,18-17 0 0 0,-25 30 12 0 0,-1-1 1 0 0,1 1 0 0 0,-1 0 0 0 0,1 0-1 0 0,0 1 1 0 0,0-1 0 0 0,0 1-1 0 0,0 0 1 0 0,1 0 0 0 0,-1 0-1 0 0,1 1 1 0 0,-1-1 0 0 0,1 1-1 0 0,-1 0 1 0 0,1 1 0 0 0,8-1 0 0 0,-9 1 0 0 0,-1 0 1 0 0,1 1 0 0 0,-1 0 0 0 0,1 0 0 0 0,-1 0 0 0 0,0 0 0 0 0,1 0 0 0 0,-1 1 0 0 0,0-1 0 0 0,0 1 0 0 0,0 0 0 0 0,0 0 0 0 0,0 0 0 0 0,-1 0 0 0 0,1 1 0 0 0,0-1 0 0 0,-1 1 0 0 0,0-1 0 0 0,0 1 0 0 0,0 0 0 0 0,0 0-1 0 0,3 6 1 0 0,-2-4 5 0 0,-1 0 0 0 0,1 1 0 0 0,-1-1 0 0 0,-1 1 0 0 0,1-1 0 0 0,-1 1-1 0 0,0-1 1 0 0,0 1 0 0 0,-1 0 0 0 0,1 0 0 0 0,-1-1 0 0 0,0 1 0 0 0,-3 11-1 0 0,1-9 1 0 0,0 0-1 0 0,-1 1 0 0 0,0-1 0 0 0,0 0 0 0 0,-1-1 0 0 0,0 1 0 0 0,-1-1 0 0 0,-7 11 0 0 0,-4 1-233 0 0,-2-1-1 0 0,0 0 1 0 0,-1-1 0 0 0,0-1 0 0 0,-29 18 0 0 0,19-15-401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8.613"/>
    </inkml:context>
    <inkml:brush xml:id="br0">
      <inkml:brushProperty name="width" value="0.1" units="cm"/>
      <inkml:brushProperty name="height" value="0.1" units="cm"/>
      <inkml:brushProperty name="color" value="#F6630D"/>
    </inkml:brush>
  </inkml:definitions>
  <inkml:trace contextRef="#ctx0" brushRef="#br0">163 142 5388 0 0,'-2'0'19'0'0,"1"-1"0"0"0,0 1 0 0 0,0-1-1 0 0,0 1 1 0 0,0-1 0 0 0,0 0-1 0 0,0 1 1 0 0,0-1 0 0 0,0 0-1 0 0,0 0 1 0 0,0 1 0 0 0,0-1-1 0 0,0 0 1 0 0,1 0 0 0 0,-1 0 0 0 0,0 0-1 0 0,0 0 1 0 0,1 0 0 0 0,-1-1-1 0 0,1 1 1 0 0,-1 0 0 0 0,1 0-1 0 0,0 0 1 0 0,-1 0 0 0 0,1-1-1 0 0,0 1 1 0 0,0 0 0 0 0,0 0 0 0 0,0-1-1 0 0,0 1 1 0 0,0 0 0 0 0,0 0-1 0 0,0-1 1 0 0,1 1 0 0 0,-1 0-1 0 0,0 0 1 0 0,1 0 0 0 0,-1 0-1 0 0,1-1 1 0 0,-1 1 0 0 0,1 0 0 0 0,-1 0-1 0 0,1 0 1 0 0,0 0 0 0 0,0 0-1 0 0,-1 0 1 0 0,1 0 0 0 0,0 1-1 0 0,0-1 1 0 0,0 0 0 0 0,0 0-1 0 0,0 1 1 0 0,0-1 0 0 0,0 0-1 0 0,0 1 1 0 0,1-1 0 0 0,-1 1 0 0 0,1-1-1 0 0,5-2 29 0 0,1 0 10 0 0,1 0 0 0 0,-1 0 0 0 0,1 0 0 0 0,-1 1-1 0 0,1 0 1 0 0,14-1 0 0 0,-23 3-52 0 0,0 0 0 0 0,0 1 0 0 0,0-1 1 0 0,0 0-1 0 0,0 0 0 0 0,0 0 0 0 0,0 0 0 0 0,0 0 1 0 0,0 0-1 0 0,0 0 0 0 0,0 0 0 0 0,0 0 0 0 0,0 0 0 0 0,0 0 1 0 0,0 0-1 0 0,0 0 0 0 0,-1 0 0 0 0,1 0 0 0 0,0 0 0 0 0,0 0 1 0 0,0 0-1 0 0,0 1 0 0 0,0-1 0 0 0,0 0 0 0 0,0 0 0 0 0,0 0 1 0 0,0 0-1 0 0,0 0 0 0 0,0 0 0 0 0,0 0 0 0 0,0 0 0 0 0,0 0 1 0 0,1 0-1 0 0,-1 0 0 0 0,0 0 0 0 0,0 0 0 0 0,-13 4 42 0 0,12-3-4 0 0,1-1 0 0 0,-1 0 0 0 0,0 1 0 0 0,0-1 0 0 0,0 0 0 0 0,0 0 0 0 0,0 1 0 0 0,0-1 0 0 0,0 0 0 0 0,0 0 0 0 0,0 0 0 0 0,0 0 0 0 0,0 0 0 0 0,0 0 0 0 0,0-1 0 0 0,0 1 0 0 0,0 0 0 0 0,0 0 0 0 0,0-1 0 0 0,-1 0 0 0 0,2 1 0 0 0,0-1-1 0 0,0 1 0 0 0,0-1 0 0 0,0 1 0 0 0,0 0 1 0 0,1-1-1 0 0,-1 1 0 0 0,0-1 0 0 0,0 1 0 0 0,0 0 1 0 0,1-1-1 0 0,-1 1 0 0 0,0 0 0 0 0,1 0 0 0 0,-1-1 1 0 0,0 1-1 0 0,1 0 0 0 0,-1-1 0 0 0,0 1 0 0 0,1 0 1 0 0,-1 0-1 0 0,0 0 0 0 0,1-1 0 0 0,-1 1 1 0 0,1 0-1 0 0,2-3 1023 0 0,-14-3-811 0 0,10 6-244 0 0,0 0-1 0 0,0-1 1 0 0,0 1 0 0 0,0-1-1 0 0,0 1 1 0 0,-1-1-1 0 0,1 1 1 0 0,0-1-1 0 0,0 0 1 0 0,0 0 0 0 0,0 1-1 0 0,1-1 1 0 0,-1 0-1 0 0,-1-1 1 0 0,2 1-8 0 0,0 1-1 0 0,1 0 1 0 0,-1-1 0 0 0,0 1-1 0 0,1 0 1 0 0,-1 0 0 0 0,0-1-1 0 0,1 1 1 0 0,-1 0 0 0 0,1 0-1 0 0,-1-1 1 0 0,0 1 0 0 0,1 0-1 0 0,-1 0 1 0 0,1 0 0 0 0,-1 0 0 0 0,0 0-1 0 0,1 0 1 0 0,-1-1 0 0 0,1 1-1 0 0,-1 0 1 0 0,1 0 0 0 0,-1 0-1 0 0,0 1 1 0 0,2-1 0 0 0,47 1-17 0 0,-40 0 28 0 0,6 0-5 0 0,-1 2 0 0 0,1 0 0 0 0,23 8 0 0 0,-34-10-6 0 0,-12 5 55 0 0,8-6-57 0 0,-14 7 7 0 0,0 0-1 0 0,-28 10 1 0 0,-95 22-32 0 0,127-36 24 0 0,0-1 0 0 0,1 0-1 0 0,-1 0 1 0 0,0-1 0 0 0,0 0 0 0 0,-15-1-1 0 0,5 0-5 0 0,19 0-4 0 0,-20-1 33 0 0,15-3-54 0 0,15-7-112 0 0,7-1 130 0 0,7-6 2 0 0,2 0 1 0 0,0 2 0 0 0,41-20 0 0 0,-58 33 11 0 0,1 0-1 0 0,-1 1 1 0 0,1 0 0 0 0,-1 0 0 0 0,1 1 0 0 0,0 0 0 0 0,-1 0 0 0 0,1 1-1 0 0,16 2 1 0 0,-24-2 0 0 0,0 0 0 0 0,0 0 0 0 0,-1 0 0 0 0,1 0 0 0 0,0 0 0 0 0,-1 1 0 0 0,1-1 0 0 0,0 0 0 0 0,-1 0 0 0 0,1 1 0 0 0,-1-1 0 0 0,1 0 0 0 0,0 1 0 0 0,-1-1 0 0 0,1 1 0 0 0,-1-1 0 0 0,1 1 0 0 0,-1-1 0 0 0,1 1-1 0 0,-1-1 1 0 0,0 1 0 0 0,1-1 0 0 0,-1 1 0 0 0,1 0 0 0 0,-1-1 0 0 0,0 1 0 0 0,0 0 0 0 0,1-1 0 0 0,-1 1 0 0 0,0 0 0 0 0,0-1 0 0 0,0 2 0 0 0,2 7 1 0 0,0 0 1 0 0,-1 1-1 0 0,0 17 1 0 0,-2-25-1 0 0,1 0 1 0 0,0 0-1 0 0,0 0 1 0 0,-1-1-1 0 0,1 1 0 0 0,-1 0 1 0 0,0 0-1 0 0,0 0 1 0 0,1 0-1 0 0,-1-1 0 0 0,0 1 1 0 0,0-1-1 0 0,-1 1 1 0 0,1 0-1 0 0,0-1 0 0 0,0 0 1 0 0,-1 1-1 0 0,1-1 0 0 0,-1 0 1 0 0,1 0-1 0 0,-1 1 1 0 0,0-1-1 0 0,-3 1 0 0 0,-1 2 5 0 0,-5 3 3 0 0,1 0-1 0 0,-19 7 1 0 0,24-11-25 0 0,1-2 1 0 0,-1 1-1 0 0,1 0 1 0 0,-1-1-1 0 0,0 0 1 0 0,0 0-1 0 0,0 0 1 0 0,1-1-1 0 0,-9 0 1 0 0,12 0-13 0 0,-1 0 1 0 0,1 0-1 0 0,-1 0 0 0 0,1-1 1 0 0,0 1-1 0 0,-1-1 1 0 0,1 1-1 0 0,0-1 0 0 0,-1 1 1 0 0,1-1-1 0 0,0 0 1 0 0,-1 1-1 0 0,1-1 0 0 0,0 0 1 0 0,0 0-1 0 0,0 0 0 0 0,0 0 1 0 0,0 0-1 0 0,0 0 1 0 0,0-1-1 0 0,1 1 0 0 0,-1 0 1 0 0,-1-2-1 0 0,2 1-11 0 0,-1 0 0 0 0,0-1 0 0 0,1 1 0 0 0,0-1 0 0 0,0 1-1 0 0,-1-1 1 0 0,1 1 0 0 0,1-1 0 0 0,-1 1 0 0 0,0-1 0 0 0,1 1 0 0 0,0-4 0 0 0,2-2-120 0 0,0-1-1 0 0,0 0 1 0 0,1 1 0 0 0,0 0 0 0 0,1 0 0 0 0,6-9-1 0 0,35-31-1472 0 0,-46 47 1612 0 0,0 1-1 0 0,0 0 0 0 0,0 0 1 0 0,0 0-1 0 0,0 0 0 0 0,0 0 1 0 0,0 0-1 0 0,0 0 0 0 0,1 0 1 0 0,-1-1-1 0 0,0 1 0 0 0,0 0 1 0 0,0 0-1 0 0,0 0 0 0 0,0 0 1 0 0,0 0-1 0 0,0 0 0 0 0,0 0 1 0 0,0 0-1 0 0,0 0 0 0 0,1 0 1 0 0,-1 0-1 0 0,0 0 0 0 0,0 0 1 0 0,0 0-1 0 0,0 0 0 0 0,0 0 1 0 0,0 0-1 0 0,0-1 0 0 0,0 1 1 0 0,1 0-1 0 0,-1 0 0 0 0,0 0 1 0 0,0 0-1 0 0,0 1 0 0 0,0-1 1 0 0,0 0-1 0 0,0 0 0 0 0,0 0 0 0 0,1 0 1 0 0,-1 0-1 0 0,0 0 0 0 0,0 0 1 0 0,0 0-1 0 0,0 0 0 0 0,0 0 1 0 0,0 0-1 0 0,0 0 0 0 0,0 0 1 0 0,0 0-1 0 0,0 0 0 0 0,1 0 1 0 0,-1 0-1 0 0,0 1 0 0 0,0-1 1 0 0,0 0-1 0 0,0 0 0 0 0,0 0 1 0 0,0 0-1 0 0,0 0 0 0 0,0 0 1 0 0,0 1-1 0 0,1 7-967 0 0,-1-6 744 0 0,0 2-311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9.065"/>
    </inkml:context>
    <inkml:brush xml:id="br0">
      <inkml:brushProperty name="width" value="0.1" units="cm"/>
      <inkml:brushProperty name="height" value="0.1" units="cm"/>
      <inkml:brushProperty name="color" value="#F6630D"/>
    </inkml:brush>
  </inkml:definitions>
  <inkml:trace contextRef="#ctx0" brushRef="#br0">235 13 4428 0 0,'-1'0'112'0'0,"1"0"0"0"0,-1 0 0 0 0,1-1 0 0 0,0 1-1 0 0,-1 0 1 0 0,1 0 0 0 0,-1-1 0 0 0,1 1 0 0 0,-1 0 0 0 0,1-1-1 0 0,0 1 1 0 0,-1-1 0 0 0,1 1 0 0 0,0-1 0 0 0,-1 1-1 0 0,1 0 1 0 0,0-1 0 0 0,0 1 0 0 0,-1-1 0 0 0,1 1 0 0 0,0-1-1 0 0,0 1 1 0 0,0-2 0 0 0,-2 0 267 0 0,0 2-51 0 0,2 7-130 0 0,2 2-180 0 0,-1-1 1 0 0,0 0-1 0 0,0 1 1 0 0,0-1 0 0 0,-1 1-1 0 0,-1 0 1 0 0,1-1-1 0 0,-1 0 1 0 0,-3 11-1 0 0,1 6 3 0 0,-8 42-3 0 0,-21 71 0 0 0,13-57 17 0 0,-24 73 8 0 0,30-108-38 0 0,-4 3-4 0 0,-2-2 0 0 0,-29 53-1 0 0,38-81 1 0 0,10-18 1 0 0,-1 0-1 0 0,0 1 0 0 0,0-1 0 0 0,0 1 1 0 0,1-1-1 0 0,-1 0 0 0 0,1 1 0 0 0,-1-1 1 0 0,1 1-1 0 0,-1-1 0 0 0,1 1 0 0 0,0-1 1 0 0,0 1-1 0 0,0 0 0 0 0,0-1 1 0 0,0 4-1 0 0,33-14 87 0 0,26-5-37 0 0,1 3 1 0 0,115-6-1 0 0,124 16-47 0 0,-181 3 24 0 0,244 10 125 0 0,-248-7-101 0 0,-84-1-25 0 0,-23-3 7 0 0,-1 0-1 0 0,1-1 1 0 0,0 1-1 0 0,0-1 1 0 0,0 0-1 0 0,-1-1 1 0 0,11-1 0 0 0,-17 2-29 0 0,0 0 1 0 0,0 0 0 0 0,1 0 0 0 0,-1 0-1 0 0,0 0 1 0 0,0-1 0 0 0,0 1 0 0 0,0 0-1 0 0,0 0 1 0 0,0 0 0 0 0,0 0 0 0 0,0 0-1 0 0,0 0 1 0 0,0 0 0 0 0,1 0 0 0 0,-1 0 0 0 0,0 0-1 0 0,0 0 1 0 0,0 0 0 0 0,0-1 0 0 0,0 1-1 0 0,0 0 1 0 0,0 0 0 0 0,0 0 0 0 0,0 0-1 0 0,0 0 1 0 0,0 0 0 0 0,0 0 0 0 0,0 0 0 0 0,0-1-1 0 0,0 1 1 0 0,0 0 0 0 0,0 0 0 0 0,0 0-1 0 0,0 0 1 0 0,0 0 0 0 0,0 0 0 0 0,0 0-1 0 0,0 0 1 0 0,0-1 0 0 0,0 1 0 0 0,0 0 0 0 0,0 0-1 0 0,0 0 1 0 0,0 0 0 0 0,0 0 0 0 0,-1 0-1 0 0,1 0 1 0 0,0 0 0 0 0,0 0 0 0 0,0 0-1 0 0,0 0 1 0 0,0-1 0 0 0,-8-5 145 0 0,-8-5-69 0 0,9 8-100 0 0,6 3-100 0 0,0-1 0 0 0,0 1 0 0 0,0-1 0 0 0,0 1 0 0 0,0-1 1 0 0,0 1-1 0 0,0-1 0 0 0,0 0 0 0 0,0 0 0 0 0,0 1 0 0 0,1-1 0 0 0,-1 0 0 0 0,0 0 0 0 0,0 0 1 0 0,1 0-1 0 0,-1 0 0 0 0,1 0 0 0 0,-1 0 0 0 0,0-2 0 0 0,-1 1-675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9.419"/>
    </inkml:context>
    <inkml:brush xml:id="br0">
      <inkml:brushProperty name="width" value="0.1" units="cm"/>
      <inkml:brushProperty name="height" value="0.1" units="cm"/>
      <inkml:brushProperty name="color" value="#F6630D"/>
    </inkml:brush>
  </inkml:definitions>
  <inkml:trace contextRef="#ctx0" brushRef="#br0">37 10 6097 0 0,'-12'-5'425'0'0,"11"5"-347"0"0,0-1 1 0 0,0 0-1 0 0,0 1 0 0 0,0-1 0 0 0,0 1 1 0 0,-1 0-1 0 0,1-1 0 0 0,0 1 0 0 0,0 0 0 0 0,-1 0 1 0 0,1 0-1 0 0,0 0 0 0 0,0 0 0 0 0,-1 0 1 0 0,1 0-1 0 0,0 0 0 0 0,0 0 0 0 0,-2 1 1 0 0,28 13 897 0 0,-15-8-820 0 0,5 4-27 0 0,-1 0 1 0 0,-1 0-1 0 0,0 2 0 0 0,0 0 1 0 0,-1 0-1 0 0,13 17 0 0 0,-19-22-122 0 0,-1 0-1 0 0,0 0 0 0 0,0 0 0 0 0,0 1 1 0 0,-1-1-1 0 0,3 9 0 0 0,-6-13-5 0 0,0 0 1 0 0,0 0-1 0 0,0 0 0 0 0,-1 0 0 0 0,0 0 0 0 0,1 0 0 0 0,-1 0 1 0 0,0-1-1 0 0,0 1 0 0 0,-1 0 0 0 0,1 0 0 0 0,0 0 0 0 0,-1 0 0 0 0,0 0 1 0 0,0 0-1 0 0,0 0 0 0 0,0-1 0 0 0,0 1 0 0 0,0 0 0 0 0,-1-1 0 0 0,-2 4 1 0 0,-2 2-120 0 0,0 0 1 0 0,-1 0 0 0 0,0-1 0 0 0,0 0 0 0 0,-9 6 0 0 0,13-10-76 0 0,-1 0-1 0 0,0-1 1 0 0,1 0 0 0 0,-1 0 0 0 0,0 0 0 0 0,0-1 0 0 0,0 1-1 0 0,0-1 1 0 0,-1 0 0 0 0,1 0 0 0 0,0 0 0 0 0,0-1 0 0 0,-1 0-1 0 0,-5 0 1 0 0,1-1-665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39.763"/>
    </inkml:context>
    <inkml:brush xml:id="br0">
      <inkml:brushProperty name="width" value="0.1" units="cm"/>
      <inkml:brushProperty name="height" value="0.1" units="cm"/>
      <inkml:brushProperty name="color" value="#F6630D"/>
    </inkml:brush>
  </inkml:definitions>
  <inkml:trace contextRef="#ctx0" brushRef="#br0">86 208 8329 0 0,'-31'29'-450'0'0,"26"-26"494"0"0,0 1 0 0 0,1 0-1 0 0,-1 0 1 0 0,1 0 0 0 0,0 0 0 0 0,0 1 0 0 0,1-1 0 0 0,-1 1-1 0 0,1 0 1 0 0,0 0 0 0 0,-2 6 0 0 0,3-3 73 0 0,0 0-1 0 0,1 0 1 0 0,1-1 0 0 0,-1 1 0 0 0,1 0-1 0 0,0 0 1 0 0,1 0 0 0 0,2 12 0 0 0,1 11 136 0 0,-4-10-150 0 0,0-18-96 0 0,-1 1 0 0 0,1-1-1 0 0,0 0 1 0 0,1 1 0 0 0,-1-1 0 0 0,1 0-1 0 0,-1 0 1 0 0,3 6 0 0 0,-7-33 40 0 0,5-26-552 0 0,1 0 0 0 0,11-55 0 0 0,-9 84 402 0 0,0 0 0 0 0,2 0 0 0 0,1 1 0 0 0,0 0 0 0 0,1 0 0 0 0,2 0 0 0 0,16-27 0 0 0,-23 43 99 0 0,0 0 0 0 0,1 0 0 0 0,-1 0 0 0 0,1 1 1 0 0,-1-1-1 0 0,1 1 0 0 0,0 0 0 0 0,0 0 0 0 0,1 0 0 0 0,7-3 1 0 0,-11 5 2 0 0,1 0 1 0 0,0 1 0 0 0,0-1 0 0 0,0 1 0 0 0,0-1 0 0 0,-1 1-1 0 0,1 0 1 0 0,0-1 0 0 0,0 1 0 0 0,0 0 0 0 0,0 0 0 0 0,0 1-1 0 0,0-1 1 0 0,0 0 0 0 0,0 1 0 0 0,0-1 0 0 0,-1 1 0 0 0,1-1-1 0 0,0 1 1 0 0,0 0 0 0 0,-1 0 0 0 0,1 0 0 0 0,0 0 0 0 0,-1 0-1 0 0,1 0 1 0 0,-1 0 0 0 0,1 1 0 0 0,-1-1 0 0 0,0 0 0 0 0,3 4-1 0 0,0 2 20 0 0,0-1-1 0 0,0 1 1 0 0,-1 1-1 0 0,1-1 1 0 0,-2 0-1 0 0,1 1 1 0 0,-1 0 0 0 0,0-1-1 0 0,1 15 1 0 0,0 9 114 0 0,-2 35-1 0 0,-1-47-85 0 0,-3 86 189 0 0,0-44-243 0 0,7 70-1 0 0,8-75-1719 0 0,-11-48 939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0.162"/>
    </inkml:context>
    <inkml:brush xml:id="br0">
      <inkml:brushProperty name="width" value="0.1" units="cm"/>
      <inkml:brushProperty name="height" value="0.1" units="cm"/>
      <inkml:brushProperty name="color" value="#F6630D"/>
    </inkml:brush>
  </inkml:definitions>
  <inkml:trace contextRef="#ctx0" brushRef="#br0">7 151 8101 0 0,'-6'2'-522'0'0,"10"11"163"0"0,-2-11 356 0 0,0 0 0 0 0,0 0 0 0 0,0 0 1 0 0,0 0-1 0 0,0 0 0 0 0,0 0 0 0 0,1-1 0 0 0,-1 1 0 0 0,0-1 1 0 0,1 0-1 0 0,-1 0 0 0 0,1 0 0 0 0,-1 0 0 0 0,1 0 0 0 0,0 0 1 0 0,3 0-1 0 0,47 7-78 0 0,-25-8-145 0 0,0 0-1 0 0,0-2 0 0 0,40-8 1 0 0,-33 5-142 0 0,53-2 1 0 0,-83 7 342 0 0,1 0 0 0 0,-1-1 0 0 0,0 1 0 0 0,0-1 0 0 0,1 0 0 0 0,8-4 0 0 0,-12 5 40 0 0,-1-1 0 0 0,1 0 0 0 0,-1 1 0 0 0,0-1 0 0 0,1 0 0 0 0,-1 0 0 0 0,0 0 0 0 0,0 0 0 0 0,0 0 0 0 0,0 0 0 0 0,1 0 0 0 0,-2 0 0 0 0,1-1 0 0 0,0 1 0 0 0,0 0 0 0 0,0 0 0 0 0,0-1 0 0 0,-1 1 0 0 0,1-1-1 0 0,-1 1 1 0 0,1-1 0 0 0,-1 1 0 0 0,0-1 0 0 0,1 1 0 0 0,-1-1 0 0 0,0-2 0 0 0,0-2 70 0 0,-1 1 1 0 0,0 0-1 0 0,0 0 0 0 0,0 0 0 0 0,0 0 0 0 0,-1 0 0 0 0,0 0 1 0 0,0 0-1 0 0,0 0 0 0 0,-1 1 0 0 0,0-1 0 0 0,0 1 0 0 0,-3-5 1 0 0,-6-4 234 0 0,0 0 0 0 0,-21-18 1 0 0,33 31-313 0 0,-1-1-1 0 0,1 1 1 0 0,-1 0 0 0 0,1 0 0 0 0,-1-1 0 0 0,1 1 0 0 0,-1 0 0 0 0,1 0-1 0 0,-1 0 1 0 0,1 0 0 0 0,-1 0 0 0 0,0 0 0 0 0,1-1 0 0 0,-1 1 0 0 0,1 0-1 0 0,-1 1 1 0 0,1-1 0 0 0,-1 0 0 0 0,0 0 0 0 0,1 0 0 0 0,-1 0 0 0 0,1 0-1 0 0,-1 0 1 0 0,1 1 0 0 0,-1-1 0 0 0,1 0 0 0 0,-1 1 0 0 0,1-1 0 0 0,-1 0-1 0 0,1 1 1 0 0,0-1 0 0 0,-1 0 0 0 0,1 1 0 0 0,-1-1 0 0 0,1 1 0 0 0,0-1-1 0 0,-1 1 1 0 0,1-1 0 0 0,0 1 0 0 0,0-1 0 0 0,-1 1 0 0 0,1-1 0 0 0,0 1-1 0 0,0-1 1 0 0,0 1 0 0 0,-1 0 0 0 0,-11 36 37 0 0,9-27 38 0 0,-8 23 251 0 0,-10 46 0 0 0,18-67-252 0 0,1 0 0 0 0,1 0-1 0 0,0 1 1 0 0,1-1 0 0 0,0 0-1 0 0,0 1 1 0 0,4 15 0 0 0,-3-23-52 0 0,0-1 1 0 0,0 0 0 0 0,0 0 0 0 0,1 0 0 0 0,-1 0 0 0 0,1 0 0 0 0,0 0-1 0 0,0 0 1 0 0,1 0 0 0 0,-1-1 0 0 0,1 1 0 0 0,0-1 0 0 0,0 0-1 0 0,0 1 1 0 0,0-1 0 0 0,4 2 0 0 0,-3-3-8 0 0,0 0 0 0 0,0 0 1 0 0,0-1-1 0 0,0 1 0 0 0,0-1 0 0 0,1 0 0 0 0,-1 0 1 0 0,0-1-1 0 0,1 0 0 0 0,-1 1 0 0 0,0-1 0 0 0,1 0 1 0 0,-1-1-1 0 0,0 1 0 0 0,1-1 0 0 0,4-2 0 0 0,5 0-15 0 0,1-1 0 0 0,-2-1 0 0 0,1-1 0 0 0,14-7 0 0 0,-22 10-13 0 0,-1 0 0 0 0,1 0 0 0 0,-1-1 0 0 0,0 1 0 0 0,0-1 0 0 0,0-1 0 0 0,0 1 0 0 0,-1-1 0 0 0,0 0 1 0 0,0 0-1 0 0,0 0 0 0 0,3-6 0 0 0,-6 9 1 0 0,0 0 1 0 0,0-1-1 0 0,-1 1 1 0 0,1 0-1 0 0,-1-1 1 0 0,1 1-1 0 0,-1-1 1 0 0,0 1-1 0 0,0-1 1 0 0,0 1-1 0 0,0-1 1 0 0,0 1-1 0 0,-1-1 1 0 0,1 1-1 0 0,-1-1 1 0 0,0-2-1 0 0,-1 0-1 0 0,-1 0 0 0 0,1 0 0 0 0,-1 0 1 0 0,0 1-1 0 0,0-1 0 0 0,0 1 0 0 0,-5-5 0 0 0,-3-2-22 0 0,0 1 0 0 0,-1 0 0 0 0,0 1 1 0 0,-20-12-1 0 0,28 18-53 0 0,0 1 0 0 0,-1 0 0 0 0,1-1-1 0 0,-1 1 1 0 0,1 1 0 0 0,-1-1 0 0 0,0 1 0 0 0,1 0 0 0 0,-1 0 0 0 0,0 0-1 0 0,0 1 1 0 0,0-1 0 0 0,0 1 0 0 0,0 1 0 0 0,-7 0 0 0 0,47-2-3717 0 0,-24 0 3151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0.504"/>
    </inkml:context>
    <inkml:brush xml:id="br0">
      <inkml:brushProperty name="width" value="0.1" units="cm"/>
      <inkml:brushProperty name="height" value="0.1" units="cm"/>
      <inkml:brushProperty name="color" value="#F6630D"/>
    </inkml:brush>
  </inkml:definitions>
  <inkml:trace contextRef="#ctx0" brushRef="#br0">186 43 7581 0 0,'1'0'7'0'0,"-1"0"0"0"0,1-1 0 0 0,0 1 0 0 0,0 0 0 0 0,-1-1 0 0 0,1 1 0 0 0,0 0 1 0 0,-1-1-1 0 0,1 1 0 0 0,0-1 0 0 0,-1 1 0 0 0,1-1 0 0 0,-1 1 0 0 0,1-1 0 0 0,-1 1 0 0 0,1-1 1 0 0,-1 1-1 0 0,1-1 0 0 0,-1 0 0 0 0,0 1 0 0 0,1-1 0 0 0,-1 0 0 0 0,0 1 0 0 0,1-1 0 0 0,-1 0 1 0 0,0 0-1 0 0,0 1 0 0 0,0-1 0 0 0,0 0 0 0 0,0 0 0 0 0,0 0 0 0 0,0 1 0 0 0,0-1 0 0 0,0 0 1 0 0,0 0-1 0 0,0 1 0 0 0,0-1 0 0 0,0 0 0 0 0,-1 0 0 0 0,1 1 0 0 0,0-1 0 0 0,-1 0 0 0 0,0 0 1 0 0,0 0 33 0 0,0-1 0 0 0,0 1 0 0 0,0 0 1 0 0,0 0-1 0 0,0 0 0 0 0,0 0 1 0 0,0 0-1 0 0,0 0 0 0 0,-1 1 1 0 0,1-1-1 0 0,0 0 0 0 0,-1 1 0 0 0,1-1 1 0 0,-1 1-1 0 0,1-1 0 0 0,-1 1 1 0 0,1-1-1 0 0,-1 1 0 0 0,1 0 1 0 0,-1 0-1 0 0,1 0 0 0 0,-1 0 1 0 0,-1 0-1 0 0,-2 1 28 0 0,0 1-1 0 0,-1 0 1 0 0,1 0 0 0 0,0 0 0 0 0,0 0-1 0 0,0 1 1 0 0,1-1 0 0 0,-1 1 0 0 0,1 0 0 0 0,-1 1-1 0 0,1-1 1 0 0,0 1 0 0 0,0 0 0 0 0,-6 8-1 0 0,-1 3 86 0 0,1 0 0 0 0,0 0 0 0 0,-9 21 0 0 0,12-22-72 0 0,1 1-1 0 0,1-1 0 0 0,0 1 0 0 0,1 0 0 0 0,0 1 1 0 0,2-1-1 0 0,-1 1 0 0 0,2-1 0 0 0,0 1 0 0 0,2 15 1 0 0,-1-24-69 0 0,0-1 1 0 0,1 0 0 0 0,0 0-1 0 0,1 0 1 0 0,-1 1-1 0 0,1-1 1 0 0,0-1 0 0 0,1 1-1 0 0,-1 0 1 0 0,1 0 0 0 0,0-1-1 0 0,1 0 1 0 0,-1 1 0 0 0,1-1-1 0 0,0-1 1 0 0,1 1 0 0 0,-1-1-1 0 0,1 1 1 0 0,0-1 0 0 0,0 0-1 0 0,0-1 1 0 0,0 1 0 0 0,1-1-1 0 0,-1 0 1 0 0,1-1-1 0 0,0 1 1 0 0,8 2 0 0 0,-4-3-7 0 0,1 0-1 0 0,-1 0 1 0 0,0-1 0 0 0,1-1 0 0 0,-1 1-1 0 0,0-2 1 0 0,1 1 0 0 0,16-4 0 0 0,-9 0-251 0 0,-1-1-1 0 0,-1 0 1 0 0,1-1 0 0 0,21-11 0 0 0,-32 13 3 0 0,0 0-1 0 0,0 0 1 0 0,0 0-1 0 0,0-1 1 0 0,-1 0-1 0 0,6-6 0 0 0,4-8-886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2.936"/>
    </inkml:context>
    <inkml:brush xml:id="br0">
      <inkml:brushProperty name="width" value="0.1" units="cm"/>
      <inkml:brushProperty name="height" value="0.1" units="cm"/>
      <inkml:brushProperty name="color" value="#F6630D"/>
    </inkml:brush>
  </inkml:definitions>
  <inkml:trace contextRef="#ctx0" brushRef="#br0">219 172 3324 0 0,'-3'2'664'0'0,"4"-1"-569"0"0,1 0 1 0 0,-1 0-1 0 0,0 1 1 0 0,1-1-1 0 0,-1 0 1 0 0,0 0-1 0 0,0 1 1 0 0,0-1-1 0 0,0 0 1 0 0,0 1-1 0 0,0-1 1 0 0,0 1-1 0 0,0-1 1 0 0,0 4-1 0 0,8 26 437 0 0,-8-12-366 0 0,-1 0 0 0 0,-1 0 1 0 0,0 1-1 0 0,-6 22 0 0 0,-23 79 192 0 0,21-87-363 0 0,-7 17-46 0 0,-2-2-1 0 0,-3 0 1 0 0,-1-1 0 0 0,-53 81-1 0 0,47-80 29 0 0,26-44 25 0 0,-1 0-1 0 0,1 0 1 0 0,0 1 0 0 0,1-1-1 0 0,-1 1 1 0 0,1-1 0 0 0,-1 11-1 0 0,3-14 4 0 0,-1-1 1 0 0,0 0-1 0 0,1 0 0 0 0,0 1 0 0 0,-1-1 0 0 0,1 0 0 0 0,0 0 1 0 0,-1 1-1 0 0,1-1 0 0 0,0 0 0 0 0,0 0 0 0 0,0 0 0 0 0,0 0 1 0 0,0 0-1 0 0,0 0 0 0 0,1-1 0 0 0,-1 1 0 0 0,0 0 0 0 0,0 0 1 0 0,0-1-1 0 0,3 1 0 0 0,31 13 95 0 0,-31-12-92 0 0,15 3 14 0 0,0 0-1 0 0,0-1 0 0 0,34 2 0 0 0,61-3-13 0 0,-107-3-4 0 0,269-13 37 0 0,-49 1-9 0 0,55-4 61 0 0,-16 1-28 0 0,-256 15-72 0 0,-2-1-7 0 0,1 1 0 0 0,0 0-1 0 0,-1 0 1 0 0,1 1 0 0 0,0 0 0 0 0,15 4 0 0 0,-24-4 13 0 0,0-1 0 0 0,0 0 0 0 0,0 0 1 0 0,0 0-1 0 0,0 0 0 0 0,0 0 0 0 0,0 0 0 0 0,0 0 1 0 0,0 0-1 0 0,0 0 0 0 0,0 0 0 0 0,1 0 1 0 0,-1 1-1 0 0,0-1 0 0 0,0 0 0 0 0,0 0 0 0 0,0 0 1 0 0,0 0-1 0 0,0 0 0 0 0,0 0 0 0 0,0 0 1 0 0,0 0-1 0 0,0 1 0 0 0,0-1 0 0 0,0 0 0 0 0,0 0 1 0 0,0 0-1 0 0,0 0 0 0 0,0 0 0 0 0,0 0 1 0 0,0 0-1 0 0,0 0 0 0 0,0 1 0 0 0,0-1 0 0 0,-1 0 1 0 0,1 0-1 0 0,0 0 0 0 0,0 0 0 0 0,0 0 1 0 0,0 0-1 0 0,0 0 0 0 0,0 0 0 0 0,0 0 0 0 0,0 0 1 0 0,0 0-1 0 0,0 1 0 0 0,0-1 0 0 0,-1 0 1 0 0,1 0-1 0 0,0 0 0 0 0,0 0 0 0 0,0 0 0 0 0,-10 7 46 0 0,-16 7 185 0 0,21-11-147 0 0,2-2-46 0 0,1 0 0 0 0,-1 0 0 0 0,0 0 0 0 0,0 0 0 0 0,1 0 0 0 0,-1-1 0 0 0,0 1 1 0 0,0-1-1 0 0,0 0 0 0 0,0 0 0 0 0,0 0 0 0 0,0 0 0 0 0,0 0 0 0 0,0 0 0 0 0,0-1 0 0 0,-4-1 0 0 0,17 1 31 0 0,-10 0-57 0 0,0 1 0 0 0,0 0 0 0 0,1 0 0 0 0,-1 0 0 0 0,0 0 0 0 0,0 0 0 0 0,0-1 0 0 0,0 1 0 0 0,1 0 0 0 0,-1 0 0 0 0,0 0 0 0 0,0 0 0 0 0,0-1 0 0 0,0 1 0 0 0,0 0 0 0 0,0 0 0 0 0,0-1 0 0 0,1 1 0 0 0,-1 0 0 0 0,0 0 0 0 0,0 0 0 0 0,0-1 0 0 0,0 1 0 0 0,0 0 0 0 0,0 0 0 0 0,0-1 0 0 0,0 1 0 0 0,0 0 0 0 0,0 0 0 0 0,0-1 0 0 0,0 1 0 0 0,-1 0 0 0 0,1 0 0 0 0,0 0 0 0 0,0-1 0 0 0,0 1 0 0 0,0 0 0 0 0,0 0 0 0 0,0 0 0 0 0,0-1 0 0 0,-1 1 0 0 0,1 0 0 0 0,0 0 0 0 0,0 0 0 0 0,0 0 0 0 0,0-1 0 0 0,-1 1 0 0 0,1 0 0 0 0,0 0 0 0 0,-1 0 0 0 0,-8-8 116 0 0,-6 6-129 0 0,-1 1 1 0 0,1 0-1 0 0,-1 1 1 0 0,-18 3 0 0 0,-6-1 3 0 0,-402-5-77 0 0,5-1 5 0 0,424 5 63 0 0,-18-1 1 0 0,-59-5 1 0 0,89 5 4 0 0,1 0 1 0 0,-1 0 0 0 0,1 0-1 0 0,-1 0 1 0 0,1-1 0 0 0,-1 1-1 0 0,1 0 1 0 0,-1 0-1 0 0,1-1 1 0 0,-1 1 0 0 0,1 0-1 0 0,-1 0 1 0 0,1-1 0 0 0,0 1-1 0 0,-1-1 1 0 0,1 1 0 0 0,-1 0-1 0 0,1-1 1 0 0,0 1-1 0 0,-1-1 1 0 0,1 1 0 0 0,0-1-1 0 0,0 1 1 0 0,-1-1 0 0 0,1 1-1 0 0,0-1 1 0 0,0 1-1 0 0,0-1 1 0 0,0 1 0 0 0,0-1-1 0 0,0 1 1 0 0,0-1 0 0 0,0 1-1 0 0,0-1 1 0 0,0 1 0 0 0,0-1-1 0 0,0 0 1 0 0,0 1-1 0 0,0-1 1 0 0,0 1 0 0 0,0-1-1 0 0,0 1 1 0 0,1-1 0 0 0,-1 0-1 0 0,16-31-26 0 0,-5 11 17 0 0,-8 6 5 0 0,0 1 0 0 0,-1-1 0 0 0,-1 0 0 0 0,0 1 1 0 0,-1-1-1 0 0,0 0 0 0 0,-5-27 0 0 0,0-32-6 0 0,4 12 15 0 0,-1 25-6 0 0,3 1 0 0 0,5-50 0 0 0,5 36-48 0 0,2 0 0 0 0,34-85-1 0 0,-27 84 18 0 0,-8 17 6 0 0,14-60 0 0 0,-23 76-6 0 0,-3 17-10 0 0,-4 11 31 0 0,-17 56-27 0 0,13-43 66 0 0,1 0 1 0 0,0 0-1 0 0,-2 25 0 0 0,5-11-32 0 0,-1 0-1 0 0,-2 0 1 0 0,-2 0-1 0 0,-1-1 1 0 0,-17 41-1 0 0,11-42 5 0 0,0-4 8 0 0,2 1-1 0 0,2 0 1 0 0,0 1-1 0 0,-10 56 0 0 0,21-84-2 0 0,0-1 0 0 0,1 0 0 0 0,0 1-1 0 0,0-1 1 0 0,0 1 0 0 0,0-1-1 0 0,1 1 1 0 0,0-1 0 0 0,0 0-1 0 0,0 1 1 0 0,0-1 0 0 0,1 0 0 0 0,-1 0-1 0 0,1 0 1 0 0,0 0 0 0 0,1 0-1 0 0,-1 0 1 0 0,1-1 0 0 0,-1 1-1 0 0,1-1 1 0 0,0 1 0 0 0,0-1-1 0 0,1 0 1 0 0,-1 0 0 0 0,1-1 0 0 0,-1 1-1 0 0,1-1 1 0 0,0 1 0 0 0,0-1-1 0 0,0-1 1 0 0,0 1 0 0 0,7 2-1 0 0,53 15 36 0 0,1-2-1 0 0,1-3 1 0 0,102 8-1 0 0,289-12 159 0 0,-368-10-109 0 0,-62 0-54 0 0,11 1 24 0 0,0-2 0 0 0,0-1-1 0 0,0-2 1 0 0,51-12 0 0 0,-28 0 913 0 0,-110 14 253 0 0,18 6-1910 0 0,-47 14 0 0 0,74-17 548 0 0,-20 3-777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3.388"/>
    </inkml:context>
    <inkml:brush xml:id="br0">
      <inkml:brushProperty name="width" value="0.1" units="cm"/>
      <inkml:brushProperty name="height" value="0.1" units="cm"/>
      <inkml:brushProperty name="color" value="#F6630D"/>
    </inkml:brush>
  </inkml:definitions>
  <inkml:trace contextRef="#ctx0" brushRef="#br0">617 18 6001 0 0,'2'-14'187'0'0,"0"10"680"0"0,-5 8-793 0 0,0-1 1 0 0,0 1-1 0 0,0-1 1 0 0,0 0 0 0 0,0 0-1 0 0,-1 0 1 0 0,1 0-1 0 0,-1 0 1 0 0,0-1-1 0 0,0 0 1 0 0,-6 3 0 0 0,-12 9 316 0 0,-4 6-41 0 0,1 1-1 0 0,0 1 0 0 0,-36 44 1 0 0,-56 85 203 0 0,72-89-427 0 0,2 2 1 0 0,3 2-1 0 0,-52 117 1 0 0,81-156-97 0 0,-35 99 126 0 0,41-106-132 0 0,0 0 0 0 0,1 0-1 0 0,1 0 1 0 0,-1 33 0 0 0,5-49-63 0 0,-1 0 0 0 0,1 1 0 0 0,0-1 0 0 0,0 0-1 0 0,0 1 1 0 0,1-1 0 0 0,-1 0 0 0 0,1 0 0 0 0,0 0 0 0 0,0 0 0 0 0,1 0 0 0 0,-1-1 0 0 0,1 1-1 0 0,0-1 1 0 0,0 1 0 0 0,0-1 0 0 0,5 4 0 0 0,-2-3-603 0 0,7-1-170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9.116"/>
    </inkml:context>
    <inkml:brush xml:id="br0">
      <inkml:brushProperty name="width" value="0.1" units="cm"/>
      <inkml:brushProperty name="height" value="0.1" units="cm"/>
      <inkml:brushProperty name="color" value="#F6630D"/>
    </inkml:brush>
  </inkml:definitions>
  <inkml:trace contextRef="#ctx0" brushRef="#br0">79 2779 6281 0 0,'-1'-8'77'0'0,"0"0"0"0"0,-1 1 0 0 0,0-1 0 0 0,0 1 0 0 0,-1-1 1 0 0,0 1-1 0 0,0 0 0 0 0,-1 0 0 0 0,-8-12 0 0 0,6 9 18 0 0,0 0 0 0 0,1-1 0 0 0,-6-16 0 0 0,7 12-38 0 0,0 0 0 0 0,0-1-1 0 0,2 1 1 0 0,0-1 0 0 0,1 0 0 0 0,0 0-1 0 0,2-16 1 0 0,16-99 216 0 0,6 2-1 0 0,76-247 1 0 0,-69 292-221 0 0,3 1 0 0 0,4 2-1 0 0,83-134 1 0 0,-38 92-101 0 0,144-166-1 0 0,-126 175 11 0 0,5 5-1 0 0,4 5 1 0 0,164-122 0 0 0,-210 183 10 0 0,2 2 0 0 0,1 3 0 0 0,2 3 0 0 0,1 3 1 0 0,2 3-1 0 0,1 3 0 0 0,112-25 0 0 0,-10 20-18 0 0,233-11 1 0 0,180 25-140 0 0,-289 12-124 0 0,98-29-1158 0 0,-349 28 1002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3.961"/>
    </inkml:context>
    <inkml:brush xml:id="br0">
      <inkml:brushProperty name="width" value="0.1" units="cm"/>
      <inkml:brushProperty name="height" value="0.1" units="cm"/>
      <inkml:brushProperty name="color" value="#F6630D"/>
    </inkml:brush>
  </inkml:definitions>
  <inkml:trace contextRef="#ctx0" brushRef="#br0">279 404 8101 0 0,'-2'-9'51'0'0,"-1"-13"254"0"0,-8-32 1 0 0,8 46-265 0 0,0-1 0 0 0,0 1 0 0 0,-1 0 0 0 0,0 1 0 0 0,0-1 0 0 0,-1 1 0 0 0,-6-8 0 0 0,8 11-45 0 0,0 0 0 0 0,-1 0 0 0 0,1 0 0 0 0,-1 1 0 0 0,0 0 0 0 0,0-1 0 0 0,0 2 0 0 0,-1-1 0 0 0,1 0 0 0 0,-1 1 0 0 0,0 0 0 0 0,1 0 0 0 0,-1 0 0 0 0,0 0 0 0 0,0 1 0 0 0,-8-1 0 0 0,9 1 6 0 0,0 1 0 0 0,0 1 0 0 0,0-1 0 0 0,0 1 0 0 0,0-1 0 0 0,0 1 0 0 0,0 0 0 0 0,0 1 0 0 0,0-1 0 0 0,0 1 0 0 0,1-1 0 0 0,-1 1 0 0 0,0 0 0 0 0,1 0 0 0 0,0 1 0 0 0,-1-1 0 0 0,1 1 0 0 0,0 0 0 0 0,0 0 0 0 0,0 0 0 0 0,-3 4 0 0 0,-2 6 49 0 0,0 0-1 0 0,1 0 0 0 0,0 0 1 0 0,1 1-1 0 0,1 0 0 0 0,0 0 0 0 0,0 0 1 0 0,2 1-1 0 0,0 0 0 0 0,0 0 0 0 0,2 0 1 0 0,-1 0-1 0 0,2 0 0 0 0,2 25 1 0 0,-1-37-22 0 0,-1-1 1 0 0,0 1 0 0 0,1-1 0 0 0,0 1 0 0 0,-1-1 0 0 0,1 0 0 0 0,0 1-1 0 0,0-1 1 0 0,1 0 0 0 0,-1 1 0 0 0,0-1 0 0 0,1 0 0 0 0,-1 0 0 0 0,1 0-1 0 0,0 0 1 0 0,-1-1 0 0 0,1 1 0 0 0,4 2 0 0 0,-4-3 0 0 0,0 0 0 0 0,-1 0 1 0 0,1-1-1 0 0,0 0 0 0 0,0 1 1 0 0,0-1-1 0 0,0 0 0 0 0,0 0 1 0 0,0 0-1 0 0,0 0 0 0 0,0 0 1 0 0,0 0-1 0 0,0 0 0 0 0,-1-1 1 0 0,1 1-1 0 0,0-1 0 0 0,0 1 1 0 0,0-1-1 0 0,0 0 0 0 0,-1 0 0 0 0,1 0 1 0 0,0 0-1 0 0,-1 0 0 0 0,1 0 1 0 0,1-2-1 0 0,10-7-53 0 0,0-2 0 0 0,-1 1-1 0 0,0-2 1 0 0,17-23 0 0 0,33-60-699 0 0,-44 65 552 0 0,-1-1 0 0 0,-2 0 0 0 0,-1-2 0 0 0,-2 1 0 0 0,-1-2 0 0 0,-1 1 0 0 0,6-52 0 0 0,-16 66 131 0 0,-8 28-13 0 0,-9 31-13 0 0,-7 25 204 0 0,-19 87 0 0 0,37-126-99 0 0,1 1 0 0 0,2 1 0 0 0,1-1 1 0 0,1 0-1 0 0,1 1 0 0 0,5 40 0 0 0,-3-58-110 0 0,-1 0-1 0 0,2 0 0 0 0,-1-1 1 0 0,1 1-1 0 0,1-1 0 0 0,0 1 1 0 0,0-1-1 0 0,0 0 0 0 0,7 9 1 0 0,-9-15-56 0 0,0 1 0 0 0,0-1 0 0 0,0 0 1 0 0,1 0-1 0 0,-1 1 0 0 0,0-2 0 0 0,1 1 1 0 0,-1 0-1 0 0,1 0 0 0 0,0-1 0 0 0,-1 1 0 0 0,1-1 1 0 0,0 0-1 0 0,0 0 0 0 0,0 0 0 0 0,0 0 0 0 0,0-1 1 0 0,0 1-1 0 0,0-1 0 0 0,0 0 0 0 0,0 0 1 0 0,0 0-1 0 0,1 0 0 0 0,-1 0 0 0 0,0 0 0 0 0,0-1 1 0 0,0 0-1 0 0,0 0 0 0 0,0 0 0 0 0,5-2 0 0 0,5-5-549 0 0,0-3 66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4.859"/>
    </inkml:context>
    <inkml:brush xml:id="br0">
      <inkml:brushProperty name="width" value="0.1" units="cm"/>
      <inkml:brushProperty name="height" value="0.1" units="cm"/>
      <inkml:brushProperty name="color" value="#F6630D"/>
    </inkml:brush>
  </inkml:definitions>
  <inkml:trace contextRef="#ctx0" brushRef="#br0">1 437 4876 0 0,'15'-21'346'0'0,"-6"7"849"0"0,-7 10 130 0 0,-2 4-1281 0 0,-1 0-1 0 0,1 0 1 0 0,-1 1-1 0 0,1-1 1 0 0,0 0-1 0 0,-1 0 0 0 0,1 0 1 0 0,-1 0-1 0 0,1 0 1 0 0,0 1-1 0 0,-1-1 1 0 0,1 0-1 0 0,-1 0 1 0 0,1 0-1 0 0,-1 0 1 0 0,1 0-1 0 0,-1 0 0 0 0,1 0 1 0 0,0 0-1 0 0,-1-1 1 0 0,1 1-1 0 0,-1 0 1 0 0,1 0-1 0 0,-1 0 1 0 0,1 0-1 0 0,0-1 1 0 0,-1 1-1 0 0,1 0 0 0 0,0 0 1 0 0,-1-1-1 0 0,0 1 1 0 0,2-1-19 0 0,-1 1 0 0 0,0 0 0 0 0,0 0-1 0 0,0-1 1 0 0,0 1 0 0 0,0 0 0 0 0,0 0 0 0 0,1-1 0 0 0,-1 1 0 0 0,0 0 0 0 0,0 0 0 0 0,0-1 0 0 0,1 1-1 0 0,-1 0 1 0 0,0 0 0 0 0,0 0 0 0 0,1-1 0 0 0,-1 1 0 0 0,0 0 0 0 0,1 0 0 0 0,-1 0 0 0 0,0 0 0 0 0,0 0 0 0 0,1 0-1 0 0,-1 0 1 0 0,0 0 0 0 0,1 0 0 0 0,-1 0 0 0 0,0 0 0 0 0,1 0 0 0 0,-1 0 0 0 0,0 0 0 0 0,1 0 0 0 0,21-4 382 0 0,-9 2-224 0 0,36-8-60 0 0,-28 7-119 0 0,0-1 0 0 0,0-1 0 0 0,0-2 0 0 0,29-11 0 0 0,-45 15-7 0 0,0 1 1 0 0,-1-1 0 0 0,1 0-1 0 0,0 0 1 0 0,-1-1 0 0 0,0 1 0 0 0,0-1-1 0 0,0 0 1 0 0,0 0 0 0 0,-1 0-1 0 0,0 0 1 0 0,1-1 0 0 0,-2 1-1 0 0,1-1 1 0 0,0 0 0 0 0,-1 0-1 0 0,0 0 1 0 0,0 0 0 0 0,0 0 0 0 0,-1-1-1 0 0,0 1 1 0 0,1-10 0 0 0,-2 14 1 0 0,1-1 0 0 0,-1 1 1 0 0,0-1-1 0 0,0 1 0 0 0,0 0 1 0 0,0-1-1 0 0,-1 1 1 0 0,1 0-1 0 0,0-1 0 0 0,-1 1 1 0 0,1 0-1 0 0,0-1 0 0 0,-1 1 1 0 0,1 0-1 0 0,-1 0 0 0 0,0-1 1 0 0,0 1-1 0 0,1 0 1 0 0,-1 0-1 0 0,0 0 0 0 0,0 0 1 0 0,-2-2-1 0 0,1 2 1 0 0,0 0 0 0 0,0 0-1 0 0,0 0 1 0 0,0 0 0 0 0,0 1 0 0 0,0-1-1 0 0,-1 1 1 0 0,1-1 0 0 0,0 1 0 0 0,0 0-1 0 0,-1 0 1 0 0,-3 0 0 0 0,-7 1 8 0 0,0 1 0 0 0,0 1 0 0 0,-23 8 1 0 0,29-9-2 0 0,-5 1 14 0 0,0 2-1 0 0,1 0 1 0 0,-1 0-1 0 0,1 1 1 0 0,0 0-1 0 0,-10 9 1 0 0,15-11 5 0 0,1 0 0 0 0,0 1 1 0 0,1-1-1 0 0,-1 1 0 0 0,1 0 0 0 0,0 0 0 0 0,0 1 1 0 0,1-1-1 0 0,0 1 0 0 0,0 0 0 0 0,0 0 1 0 0,0 0-1 0 0,-2 10 0 0 0,4-13-12 0 0,1 0 0 0 0,-1 0 1 0 0,1 0-1 0 0,-1 0 0 0 0,1 1 0 0 0,0-1 1 0 0,0 0-1 0 0,1 0 0 0 0,-1 0 0 0 0,1 0 0 0 0,-1 0 1 0 0,3 5-1 0 0,-2-6-9 0 0,0 0 0 0 0,0 0 0 0 0,0 0 1 0 0,0 0-1 0 0,1-1 0 0 0,-1 1 0 0 0,1 0 1 0 0,0-1-1 0 0,-1 1 0 0 0,1-1 0 0 0,0 0 1 0 0,0 1-1 0 0,0-1 0 0 0,0 0 0 0 0,0 0 0 0 0,0 0 1 0 0,0 0-1 0 0,0-1 0 0 0,2 2 0 0 0,7 0-5 0 0,-1 0 0 0 0,1-1 0 0 0,-1 0 0 0 0,1-1-1 0 0,0 0 1 0 0,-1 0 0 0 0,19-4 0 0 0,75-20-246 0 0,-97 22 217 0 0,31-9-131 0 0,0-2 0 0 0,-1-1 1 0 0,57-31-1 0 0,-70 31 202 0 0,0-1 1 0 0,0-2-1 0 0,-2 0 1 0 0,0-2-1 0 0,35-37 1 0 0,-53 51 13 0 0,-1 1 0 0 0,1-1 0 0 0,-1 0 1 0 0,4-9-1 0 0,-6 13-45 0 0,0 0 0 0 0,-1 1 0 0 0,1-1 0 0 0,-1 0 1 0 0,0 0-1 0 0,1 0 0 0 0,-1 0 0 0 0,0 0 0 0 0,0 0 0 0 0,1 0 1 0 0,-1 0-1 0 0,0 0 0 0 0,0 0 0 0 0,0 0 0 0 0,0 0 0 0 0,0 0 1 0 0,0 0-1 0 0,-1 0 0 0 0,1 0 0 0 0,0 0 0 0 0,0 0 0 0 0,-1 0 0 0 0,1 0 1 0 0,-1 0-1 0 0,1 0 0 0 0,-1 0 0 0 0,1 0 0 0 0,-1 0 0 0 0,0 1 1 0 0,1-1-1 0 0,-1 0 0 0 0,-1-1 0 0 0,1 2-12 0 0,1 0 1 0 0,0 0-1 0 0,-1 0 0 0 0,1 0 0 0 0,-1 0 1 0 0,1 0-1 0 0,0 0 0 0 0,-1 0 1 0 0,1 0-1 0 0,-1 0 0 0 0,1 0 0 0 0,-1 0 1 0 0,1 0-1 0 0,0 1 0 0 0,-1-1 0 0 0,1 0 1 0 0,-1 0-1 0 0,1 0 0 0 0,0 1 1 0 0,-1-1-1 0 0,1 0 0 0 0,0 0 0 0 0,-1 1 1 0 0,1-1-1 0 0,0 0 0 0 0,0 1 0 0 0,-1-1 1 0 0,1 0-1 0 0,0 1 0 0 0,0-1 1 0 0,-1 0-1 0 0,1 1 0 0 0,0-1 0 0 0,0 1 1 0 0,0-1-1 0 0,0 0 0 0 0,0 1 0 0 0,0-1 1 0 0,0 1-1 0 0,-5 18-14 0 0,6-6 21 0 0,0 0-1 0 0,0-1 1 0 0,1 1 0 0 0,1 0 0 0 0,0-1-1 0 0,1 0 1 0 0,7 16 0 0 0,5 7 47 0 0,24 35 0 0 0,-27-48-20 0 0,-12-19-27 0 0,1-1-1 0 0,-1 1 0 0 0,1 0 0 0 0,-1 0 1 0 0,0 0-1 0 0,0 0 0 0 0,0 0 0 0 0,-1 0 1 0 0,1 0-1 0 0,-1 0 0 0 0,1 0 0 0 0,-1 1 1 0 0,0-1-1 0 0,-1 5 0 0 0,1-7-2 0 0,-1 1-1 0 0,1-1 1 0 0,-1 1-1 0 0,0-1 0 0 0,0 1 1 0 0,0-1-1 0 0,0 0 1 0 0,0 1-1 0 0,0-1 1 0 0,0 0-1 0 0,0 0 1 0 0,0 0-1 0 0,-1 0 1 0 0,1 0-1 0 0,0 0 1 0 0,-1 0-1 0 0,1 0 1 0 0,-1 0-1 0 0,1-1 1 0 0,-1 1-1 0 0,1-1 1 0 0,-1 1-1 0 0,1-1 1 0 0,-1 1-1 0 0,1-1 1 0 0,-1 0-1 0 0,0 0 1 0 0,1 0-1 0 0,-4 0 1 0 0,-4 0-131 0 0,0 0 0 0 0,0 0 0 0 0,1-1 0 0 0,-1 0 0 0 0,0-1-1 0 0,0 0 1 0 0,1 0 0 0 0,-1-1 0 0 0,1 0 0 0 0,-12-7 0 0 0,17 9 16 0 0,0-1 0 0 0,0 0 1 0 0,0 0-1 0 0,0 0 0 0 0,1 0 0 0 0,-1 0 0 0 0,1-1 0 0 0,-1 1 0 0 0,1-1 0 0 0,0 0 0 0 0,0 1 1 0 0,0-1-1 0 0,0 0 0 0 0,1 0 0 0 0,-1 0 0 0 0,1-1 0 0 0,0 1 0 0 0,0 0 0 0 0,0 0 0 0 0,0-1 1 0 0,0 1-1 0 0,1 0 0 0 0,-1-1 0 0 0,1 1 0 0 0,0-1 0 0 0,0 1 0 0 0,1-1 0 0 0,-1 1 1 0 0,2-5-1 0 0,2-6-99 0 0,1-1 0 0 0,0 1 0 0 0,1 1 1 0 0,1-1-1 0 0,0 1 0 0 0,1 0 0 0 0,0 1 1 0 0,1 0-1 0 0,0 0 0 0 0,1 1 0 0 0,21-18 1 0 0,-6 7 237 0 0,2 1 1 0 0,0 1 0 0 0,1 2-1 0 0,37-18 1 0 0,-48 27 325 0 0,0 1 0 0 0,1 0 0 0 0,0 1 0 0 0,1 2 0 0 0,24-6 0 0 0,-41 11-307 0 0,-1-1 1 0 0,0 1 0 0 0,0 0-1 0 0,0-1 1 0 0,0 1-1 0 0,0 0 1 0 0,1 0-1 0 0,-1 0 1 0 0,0 0-1 0 0,0 0 1 0 0,0 1-1 0 0,0-1 1 0 0,1 0 0 0 0,-1 0-1 0 0,0 1 1 0 0,0-1-1 0 0,0 1 1 0 0,0-1-1 0 0,0 1 1 0 0,0-1-1 0 0,0 1 1 0 0,0 0-1 0 0,0-1 1 0 0,0 1-1 0 0,1 1 1 0 0,-2-1 3 0 0,1 1 1 0 0,-1-1-1 0 0,0 0 1 0 0,0 1-1 0 0,1-1 0 0 0,-1 1 1 0 0,0-1-1 0 0,0 0 1 0 0,0 1-1 0 0,0-1 0 0 0,-1 1 1 0 0,1-1-1 0 0,0 0 1 0 0,0 1-1 0 0,-1-1 0 0 0,1 0 1 0 0,-2 2-1 0 0,-1 6 88 0 0,-2-1-1 0 0,1 0 1 0 0,-1 0-1 0 0,0 0 1 0 0,-7 6-1 0 0,-24 25 138 0 0,24-28-239 0 0,1 1 0 0 0,0 0 0 0 0,1 1-1 0 0,0 0 1 0 0,1 1 0 0 0,-9 16 0 0 0,16-26-32 0 0,1 1 1 0 0,0-1-1 0 0,0 0 0 0 0,0 0 0 0 0,0 1 0 0 0,1-1 0 0 0,-1 0 1 0 0,1 1-1 0 0,0-1 0 0 0,0 1 0 0 0,1-1 0 0 0,0 0 0 0 0,-1 1 1 0 0,1-1-1 0 0,1 0 0 0 0,-1 0 0 0 0,1 0 0 0 0,-1 0 0 0 0,1 0 1 0 0,0 0-1 0 0,1 0 0 0 0,2 4 0 0 0,-2-4-99 0 0,1 1 1 0 0,0-1-1 0 0,0 1 0 0 0,1-1 0 0 0,-1 0 1 0 0,1-1-1 0 0,0 1 0 0 0,0-1 0 0 0,0 0 1 0 0,0 0-1 0 0,0 0 0 0 0,1-1 0 0 0,-1 0 1 0 0,1 0-1 0 0,10 2 0 0 0,-12-4-167 0 0,1 0-1 0 0,-1 0 1 0 0,0 0-1 0 0,1-1 1 0 0,-1 0 0 0 0,0 0-1 0 0,7-2 1 0 0,-9 3 150 0 0,-1 0 0 0 0,1-1 0 0 0,-1 1 1 0 0,1-1-1 0 0,-1 1 0 0 0,0-1 0 0 0,1 0 1 0 0,-1 0-1 0 0,0 1 0 0 0,0-1 0 0 0,0 0 1 0 0,1 0-1 0 0,-1 0 0 0 0,0 0 0 0 0,0 0 1 0 0,0 0-1 0 0,-1-1 0 0 0,1 1 0 0 0,0 0 1 0 0,0 0-1 0 0,-1-1 0 0 0,1 1 0 0 0,0 0 1 0 0,-1-1-1 0 0,1-1 0 0 0,-1 2 70 0 0,-1-1 0 0 0,1 1 0 0 0,-1 0-1 0 0,1-1 1 0 0,-1 1 0 0 0,0 0 0 0 0,1-1 0 0 0,-1 1 0 0 0,0 0-1 0 0,0 0 1 0 0,0 0 0 0 0,0 0 0 0 0,0 0 0 0 0,0 0 0 0 0,0 0 0 0 0,0 0-1 0 0,0 0 1 0 0,-1 0 0 0 0,1 0 0 0 0,-2 0 0 0 0,-34-17 938 0 0,19 10-310 0 0,1 0 95 0 0,12 6-345 0 0,-1-1 0 0 0,0 0 0 0 0,1 0 0 0 0,-1 0 0 0 0,1 0 0 0 0,0-1 0 0 0,0 0 0 0 0,-6-6 0 0 0,11 9-297 0 0,-1 1-1 0 0,1 0 0 0 0,0-1 1 0 0,0 1-1 0 0,0 0 0 0 0,0-1 0 0 0,0 1 1 0 0,-1 0-1 0 0,1-1 0 0 0,0 1 1 0 0,0-1-1 0 0,0 1 0 0 0,0 0 0 0 0,0-1 1 0 0,0 1-1 0 0,0 0 0 0 0,0-1 0 0 0,0 1 1 0 0,0 0-1 0 0,1-1 0 0 0,-1 1 1 0 0,0 0-1 0 0,0-1 0 0 0,0 1 0 0 0,0 0 1 0 0,0-1-1 0 0,1 1 0 0 0,-1 0 1 0 0,0-1-1 0 0,0 1 0 0 0,1-1 0 0 0,13-7 554 0 0,17 0-168 0 0,-14 6-510 0 0,-1 0 0 0 0,1 1 0 0 0,26 2 0 0 0,-4-3-1829 0 0,-28 4 837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1:45.245"/>
    </inkml:context>
    <inkml:brush xml:id="br0">
      <inkml:brushProperty name="width" value="0.1" units="cm"/>
      <inkml:brushProperty name="height" value="0.1" units="cm"/>
      <inkml:brushProperty name="color" value="#F6630D"/>
    </inkml:brush>
  </inkml:definitions>
  <inkml:trace contextRef="#ctx0" brushRef="#br0">1900 191 5448 0 0,'-34'-23'118'0'0,"-1"1"-1"0"0,-1 2 1 0 0,-2 1-1 0 0,1 2 0 0 0,-2 2 1 0 0,0 1-1 0 0,-75-15 1 0 0,41 16 151 0 0,0 3 1 0 0,-1 3-1 0 0,-111 5 1 0 0,111 6 174 0 0,1 3 0 0 0,0 3 0 0 0,0 3 0 0 0,-111 36 0 0 0,137-33-160 0 0,2 2-1 0 0,0 2 1 0 0,1 1-1 0 0,1 3 0 0 0,1 2 1 0 0,1 1-1 0 0,-69 62 1 0 0,86-66-200 0 0,1 2 0 0 0,2 0 0 0 0,1 2 0 0 0,1 0 0 0 0,1 1 0 0 0,1 1 0 0 0,-23 55 0 0 0,31-60-67 0 0,0 0 0 0 0,2 1 1 0 0,1 0-1 0 0,0 0 0 0 0,2 0 1 0 0,1 1-1 0 0,1-1 0 0 0,2 1 0 0 0,0 0 1 0 0,7 42-1 0 0,-4-52-3 0 0,2-1 0 0 0,0 1 0 0 0,0-2 0 0 0,1 1 0 0 0,1 0 0 0 0,1-1 0 0 0,0-1 0 0 0,1 1 0 0 0,0-1 0 0 0,1-1 0 0 0,0 0 0 0 0,1 0 0 0 0,0-1 0 0 0,1 0 0 0 0,1-1 0 0 0,20 13 0 0 0,-1-3 16 0 0,1-2 1 0 0,1-1-1 0 0,1-1 1 0 0,0-2-1 0 0,71 17 1 0 0,-47-18-56 0 0,0-4 0 0 0,1-2 0 0 0,0-2 0 0 0,0-4 1 0 0,0-2-1 0 0,73-10 0 0 0,12-11-342 0 0,195-55 0 0 0,-6-20-574 0 0,-247 67 193 0 0,146-72 1 0 0,-202 86 528 0 0,-2-2 0 0 0,0-1 0 0 0,0-1 0 0 0,-2-1 0 0 0,-1-1 0 0 0,24-26 0 0 0,-38 35 139 0 0,-1 0 0 0 0,-1-1 0 0 0,0 0 0 0 0,-1-1 0 0 0,0 0 0 0 0,-2 0-1 0 0,0-1 1 0 0,0 0 0 0 0,-1 0 0 0 0,-1 0 0 0 0,-1-1 0 0 0,0 0 0 0 0,2-32 0 0 0,-6 33 77 0 0,0 0-1 0 0,-1 0 1 0 0,0 0-1 0 0,-2 1 1 0 0,0-1-1 0 0,0 0 1 0 0,-2 1-1 0 0,0 0 1 0 0,0 0-1 0 0,-1 0 1 0 0,-1 1-1 0 0,-1 0 1 0 0,0 0-1 0 0,-1 1 1 0 0,0 0-1 0 0,-1 1 1 0 0,0 0-1 0 0,-16-15 1 0 0,4 8 22 0 0,-1 1 0 0 0,0 1 0 0 0,-2 1 1 0 0,1 1-1 0 0,-2 1 0 0 0,0 2 1 0 0,-1 0-1 0 0,0 2 0 0 0,-37-10 0 0 0,-3 5 14 0 0,0 3 0 0 0,-1 2 0 0 0,-95 0 1 0 0,-209 24 69 0 0,19 30-555 0 0,250-25 83 0 0,-135 44 1 0 0,137-27-259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27.661"/>
    </inkml:context>
    <inkml:brush xml:id="br0">
      <inkml:brushProperty name="width" value="0.1" units="cm"/>
      <inkml:brushProperty name="height" value="0.1" units="cm"/>
      <inkml:brushProperty name="color" value="#F6630D"/>
    </inkml:brush>
  </inkml:definitions>
  <inkml:trace contextRef="#ctx0" brushRef="#br0">29 969 5420 0 0,'0'-1'35'0'0,"0"0"-1"0"0,0 0 1 0 0,0 0-1 0 0,0 0 0 0 0,0 0 1 0 0,0 0-1 0 0,0 0 1 0 0,-1 0-1 0 0,1 0 0 0 0,0 0 1 0 0,0 0-1 0 0,-1 1 1 0 0,1-1-1 0 0,-1 0 0 0 0,1 0 1 0 0,-1 0-1 0 0,1 0 0 0 0,-1 1 1 0 0,0-1-1 0 0,1 0 1 0 0,-2-1-1 0 0,1 2-15 0 0,1 0 1 0 0,-1 0-1 0 0,1 0 1 0 0,-1 0-1 0 0,1 0 0 0 0,-1 0 1 0 0,1 0-1 0 0,-1 0 1 0 0,1 0-1 0 0,-1 0 0 0 0,1 0 1 0 0,0 1-1 0 0,-1-1 0 0 0,1 0 1 0 0,-1 0-1 0 0,1 0 1 0 0,-1 1-1 0 0,1-1 0 0 0,0 0 1 0 0,-1 0-1 0 0,1 1 1 0 0,0-1-1 0 0,-1 0 0 0 0,1 1 1 0 0,0-1-1 0 0,-1 0 1 0 0,1 1-1 0 0,0-1 0 0 0,0 0 1 0 0,-1 1-1 0 0,1-1 0 0 0,0 1 1 0 0,0-1-1 0 0,0 1 1 0 0,0-1-1 0 0,-1 0 0 0 0,1 1 1 0 0,0-1-1 0 0,0 1 1 0 0,0 0-1 0 0,-1 10 676 0 0,8-21 621 0 0,-6 8-1312 0 0,8-9 4115 0 0,-24-50-2621 0 0,12 48-1396 0 0,1 0 0 0 0,1-1 0 0 0,0 1 0 0 0,1 0 0 0 0,0 0 0 0 0,1 0 0 0 0,1 0 0 0 0,0 0 0 0 0,0 0 1 0 0,2 0-1 0 0,4-12 0 0 0,0 4-13 0 0,2 1 0 0 0,0 0 0 0 0,1 1 0 0 0,1 0 0 0 0,26-30 1 0 0,-6 13-16 0 0,2 1 0 0 0,1 2 0 0 0,2 2 1 0 0,1 1-1 0 0,1 2 0 0 0,45-23 1 0 0,52-42 357 0 0,-88 57-111 0 0,57-30-1 0 0,-64 43-161 0 0,2 2 1 0 0,0 2-1 0 0,1 2 0 0 0,78-19 1 0 0,-101 32-97 0 0,1 0 1 0 0,0 1 0 0 0,0 2-1 0 0,0 0 1 0 0,-1 1 0 0 0,1 1-1 0 0,0 1 1 0 0,0 1 0 0 0,0 1-1 0 0,-1 1 1 0 0,0 1-1 0 0,28 11 1 0 0,-19-2-10 0 0,-1 0 0 0 0,0 2-1 0 0,-1 1 1 0 0,-1 1 0 0 0,-1 2 0 0 0,0 0 0 0 0,44 50-1 0 0,-46-41 19 0 0,0 0-1 0 0,-2 1 1 0 0,-1 2-1 0 0,-2 0 1 0 0,-1 1-1 0 0,22 61 1 0 0,-28-64 18 0 0,-2 0 0 0 0,-2 1 0 0 0,-1 0 0 0 0,4 36 1 0 0,-7 1 723 0 0,-9 118 1 0 0,-24 67-140 0 0,24-213-699 0 0,-44 222 253 0 0,29-166-150 0 0,10-55-20 0 0,-22 54 0 0 0,9-31 27 0 0,12-30-1 0 0,-3-1 0 0 0,-31 60 0 0 0,28-59-54 0 0,13-25-40 0 0,-1 0-1 0 0,0 0 1 0 0,-11 14-1 0 0,14-21 21 0 0,0 1 1 0 0,1-1 0 0 0,-1 0-1 0 0,1 1 1 0 0,0-1-1 0 0,-1 5 1 0 0,1-5-1 0 0,0 0 0 0 0,1-1 0 0 0,-1 1 0 0 0,0 0 0 0 0,0-1 0 0 0,-1 1 0 0 0,1 0 0 0 0,-3 3 1 0 0,1-3-201 0 0,5-16-572 0 0,-2-13-544 0 0,1-6-503 0 0,-5-36 0 0 0,2 57 1305 0 0,0 1 0 0 0,0-1 0 0 0,-1 1 0 0 0,0 0 0 0 0,-1 0 0 0 0,0 0 0 0 0,-7-12 0 0 0,2 6 67 0 0,8 12 524 0 0,-1 0 1 0 0,-1-1 0 0 0,1 1-1 0 0,0 0 1 0 0,-1 0 0 0 0,0 1-1 0 0,0-1 1 0 0,-6-5 0 0 0,14 12 705 0 0,-4-3-768 0 0,0 1 0 0 0,0 0 0 0 0,-1-1 0 0 0,1 1 0 0 0,0 0 0 0 0,0 0 0 0 0,-1 0 1 0 0,1 0-1 0 0,-1 0 0 0 0,1 0 0 0 0,-1 0 0 0 0,1 0 0 0 0,-1 0 0 0 0,0 0 0 0 0,1 2 0 0 0,25 84 868 0 0,-22-58-821 0 0,-2 1 1 0 0,-1 36-1 0 0,-2-37-21 0 0,1-28-40 0 0,0 1 1 0 0,0-1-1 0 0,0 0 0 0 0,0 1 0 0 0,0-1 1 0 0,0 1-1 0 0,0-1 0 0 0,0 0 0 0 0,1 1 1 0 0,-1-1-1 0 0,0 0 0 0 0,1 1 0 0 0,-1-1 1 0 0,1 0-1 0 0,0 0 0 0 0,-1 1 0 0 0,1-1 1 0 0,0 0-1 0 0,0 0 0 0 0,0 0 0 0 0,-1 0 1 0 0,1 0-1 0 0,0 0 0 0 0,1 0 0 0 0,-1 0 1 0 0,0 0-1 0 0,0-1 0 0 0,0 1 0 0 0,0 0 1 0 0,1-1-1 0 0,-1 1 0 0 0,0-1 0 0 0,0 1 1 0 0,1-1-1 0 0,-1 0 0 0 0,0 1 0 0 0,1-1 1 0 0,-1 0-1 0 0,1 0 0 0 0,-1 0 0 0 0,2 0 1 0 0,6-1 74 0 0,0-1-1 0 0,0 0 1 0 0,0 0 0 0 0,0-1 0 0 0,10-5 0 0 0,-2 2-133 0 0,21-9 174 0 0,-27 11 39 0 0,0-1-1 0 0,0 1 1 0 0,1 1-1 0 0,0 0 1 0 0,-1 0-1 0 0,21-1 1 0 0,-38 30 379 0 0,6-24-662 0 0,-1-1 1 0 0,1 0 0 0 0,-1 1-1 0 0,1-1 1 0 0,-1 1 0 0 0,1-1-1 0 0,-1 0 1 0 0,0 0 0 0 0,0 1-1 0 0,1-1 1 0 0,-1 0 0 0 0,0 0-1 0 0,0 0 1 0 0,0 0 0 0 0,-1 0-1 0 0,1 0 1 0 0,-2 2 0 0 0,-1 1-1494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29.085"/>
    </inkml:context>
    <inkml:brush xml:id="br0">
      <inkml:brushProperty name="width" value="0.1" units="cm"/>
      <inkml:brushProperty name="height" value="0.1" units="cm"/>
      <inkml:brushProperty name="color" value="#F6630D"/>
    </inkml:brush>
  </inkml:definitions>
  <inkml:trace contextRef="#ctx0" brushRef="#br0">371 365 8529 0 0,'0'-2'-15'0'0,"-1"0"-1"0"0,0-1 1 0 0,1 1 0 0 0,0-1 0 0 0,-1 1 0 0 0,1-1-1 0 0,0 1 1 0 0,0-1 0 0 0,1 1 0 0 0,-1-1 0 0 0,0 1 0 0 0,2-5-1 0 0,-1 4 94 0 0,0 0-1 0 0,0 0 0 0 0,-1 0 0 0 0,0 0 1 0 0,1 0-1 0 0,-1 0 0 0 0,0 0 0 0 0,-1 0 0 0 0,1 0 1 0 0,0 0-1 0 0,-2-5 0 0 0,0 5-43 0 0,0 0 0 0 0,0 0 0 0 0,0 0 0 0 0,0 0 0 0 0,0 1 0 0 0,0-1 0 0 0,-1 1 0 0 0,1-1 1 0 0,-1 1-1 0 0,0 0 0 0 0,1 0 0 0 0,-1 0 0 0 0,0 0 0 0 0,0 1 0 0 0,-1-1 0 0 0,1 1 0 0 0,0 0 0 0 0,0 0 0 0 0,-1 0 0 0 0,1 0 0 0 0,0 0 0 0 0,-1 1 0 0 0,1 0 0 0 0,-1-1 0 0 0,1 1 0 0 0,-1 1 0 0 0,1-1 0 0 0,-5 1 0 0 0,-3 1 26 0 0,1-1 0 0 0,0 2 0 0 0,0-1 0 0 0,0 2 0 0 0,0-1 1 0 0,1 1-1 0 0,-1 1 0 0 0,-12 7 0 0 0,7-1 71 0 0,0 0 1 0 0,1 1 0 0 0,1 1 0 0 0,-1 0-1 0 0,2 1 1 0 0,0 1 0 0 0,1 0 0 0 0,0 0-1 0 0,1 1 1 0 0,1 0 0 0 0,1 1 0 0 0,0 0-1 0 0,1 0 1 0 0,1 1 0 0 0,0-1-1 0 0,-3 22 1 0 0,8-33-100 0 0,1 0 0 0 0,-1 0-1 0 0,1 0 1 0 0,1 1 0 0 0,-1-1-1 0 0,1 0 1 0 0,0 0 0 0 0,0 0 0 0 0,1 0-1 0 0,-1 0 1 0 0,2-1 0 0 0,-1 1-1 0 0,0 0 1 0 0,1-1 0 0 0,4 7 0 0 0,-4-8-2 0 0,0-1 0 0 0,0 1 0 0 0,0-1 0 0 0,0 0 0 0 0,1 0 0 0 0,0 0 0 0 0,-1 0 0 0 0,1-1 0 0 0,0 1 1 0 0,0-1-1 0 0,0 0 0 0 0,1 0 0 0 0,-1 0 0 0 0,0-1 0 0 0,1 0 0 0 0,-1 0 0 0 0,1 0 0 0 0,0 0 0 0 0,-1-1 1 0 0,8 1-1 0 0,-1-2-17 0 0,0 0 0 0 0,-1-1 0 0 0,1-1 0 0 0,-1 1 0 0 0,1-1 0 0 0,-1-1 0 0 0,0 0 0 0 0,0-1 0 0 0,0 0 0 0 0,-1 0 0 0 0,0-1 0 0 0,0 0 0 0 0,0 0 1 0 0,-1-1-1 0 0,11-11 0 0 0,-7 6-34 0 0,0-1 1 0 0,-1 0 0 0 0,-1-1 0 0 0,0 0-1 0 0,-1 0 1 0 0,0-1 0 0 0,-1-1 0 0 0,-1 1 0 0 0,6-18-1 0 0,-1-9-34 0 0,-2-1-1 0 0,-1 0 1 0 0,-3-1 0 0 0,-1 1-1 0 0,-2-1 1 0 0,-2 0-1 0 0,-8-70 1 0 0,1 80 33 0 0,2 21-4 0 0,3 11-2 0 0,1 5-14 0 0,1 30-8 0 0,-4-10 147 0 0,0 36 0 0 0,2-12 86 0 0,-14 106 601 0 0,-3 110 258 0 0,19-247-1424 0 0,0 1 1 0 0,1-1 0 0 0,1 1 0 0 0,1-1-1 0 0,0 0 1 0 0,1 0 0 0 0,0-1-1 0 0,9 16 1 0 0,-13-29 16 0 0,0 1 0 0 0,0-1 0 0 0,1 1 0 0 0,-1-1 0 0 0,1 0 0 0 0,0 0 1 0 0,0 0-1 0 0,0 0 0 0 0,0 0 0 0 0,4 3 0 0 0,2 0-1199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29.720"/>
    </inkml:context>
    <inkml:brush xml:id="br0">
      <inkml:brushProperty name="width" value="0.1" units="cm"/>
      <inkml:brushProperty name="height" value="0.1" units="cm"/>
      <inkml:brushProperty name="color" value="#F6630D"/>
    </inkml:brush>
  </inkml:definitions>
  <inkml:trace contextRef="#ctx0" brushRef="#br0">43 284 6565 0 0,'7'-41'188'0'0,"-6"37"-8"0"0,0-1-1 0 0,0 0 1 0 0,0 1 0 0 0,0-1-1 0 0,-1 0 1 0 0,1 0-1 0 0,-1 1 1 0 0,0-1-1 0 0,-1 0 1 0 0,1 0-1 0 0,-1 1 1 0 0,-1-6-1 0 0,-1 10 496 0 0,0 7-406 0 0,2 10-104 0 0,2-16-140 0 0,0 0 0 0 0,-1 1 1 0 0,1-1-1 0 0,0 0 0 0 0,-1 0 0 0 0,1 1 0 0 0,0-1 0 0 0,0 0 0 0 0,0 0 0 0 0,0 0 1 0 0,0 0-1 0 0,0 0 0 0 0,1 0 0 0 0,-1-1 0 0 0,0 1 0 0 0,0 0 0 0 0,1 0 0 0 0,-1-1 0 0 0,0 1 1 0 0,1-1-1 0 0,1 1 0 0 0,0-1 19 0 0,0 1 0 0 0,1-1 0 0 0,-1 0 0 0 0,0 0 0 0 0,0 0 0 0 0,1-1 0 0 0,-1 1 0 0 0,0-1 0 0 0,4-1 1 0 0,0 0-9 0 0,0-1 0 0 0,0 1 1 0 0,-1-1-1 0 0,1-1 0 0 0,-1 0 1 0 0,0 0-1 0 0,0 0 1 0 0,6-6-1 0 0,-7 5-35 0 0,0-1 1 0 0,-1 0-1 0 0,0 0 0 0 0,0 0 1 0 0,0-1-1 0 0,-1 1 0 0 0,0-1 0 0 0,0 0 1 0 0,0 0-1 0 0,2-12 0 0 0,-4 16 0 0 0,-1 0 0 0 0,1 0 0 0 0,-1 0 0 0 0,0 0 0 0 0,0 0 0 0 0,0 0 0 0 0,0 0 0 0 0,0 0 0 0 0,0 0 0 0 0,-1 0 0 0 0,1 0 0 0 0,-1 1 0 0 0,0-1 0 0 0,0 0 1 0 0,0 0-1 0 0,-1 1 0 0 0,1-1 0 0 0,0 0 0 0 0,-1 1 0 0 0,0-1 0 0 0,0 1 0 0 0,0 0 0 0 0,0 0 0 0 0,0-1 0 0 0,0 1 0 0 0,0 1 0 0 0,-1-1 0 0 0,1 0 0 0 0,-5-2 0 0 0,4 3-1 0 0,0-1 1 0 0,0 1-1 0 0,0 1 1 0 0,0-1-1 0 0,0 0 1 0 0,-1 1 0 0 0,1 0-1 0 0,0-1 1 0 0,0 1-1 0 0,0 1 1 0 0,-1-1-1 0 0,1 0 1 0 0,0 1-1 0 0,0-1 1 0 0,0 1-1 0 0,0 0 1 0 0,0 0-1 0 0,0 0 1 0 0,0 1 0 0 0,0-1-1 0 0,0 1 1 0 0,1-1-1 0 0,-1 1 1 0 0,0 0-1 0 0,1 0 1 0 0,0 0-1 0 0,-1 1 1 0 0,-3 4-1 0 0,-1 1 40 0 0,0 1 0 0 0,0 0 0 0 0,0 1-1 0 0,1 0 1 0 0,1 0 0 0 0,-8 19 0 0 0,4-4 194 0 0,1 1 0 0 0,-7 43 0 0 0,13-57-180 0 0,0 0-1 0 0,1 1 1 0 0,1-1 0 0 0,0 1 0 0 0,1-1 0 0 0,0 0 0 0 0,6 24 0 0 0,-6-33-50 0 0,-1 0 1 0 0,1-1 0 0 0,0 1 0 0 0,0-1 0 0 0,0 1 0 0 0,1-1 0 0 0,-1 1 0 0 0,0-1 0 0 0,1 0 0 0 0,0 0 0 0 0,-1 0-1 0 0,1 0 1 0 0,0 0 0 0 0,0 0 0 0 0,0 0 0 0 0,1 0 0 0 0,-1-1 0 0 0,0 1 0 0 0,1-1 0 0 0,-1 0 0 0 0,0 0 0 0 0,1 0 0 0 0,0 0-1 0 0,-1 0 1 0 0,1 0 0 0 0,-1-1 0 0 0,1 1 0 0 0,0-1 0 0 0,0 0 0 0 0,-1 1 0 0 0,1-1 0 0 0,0-1 0 0 0,0 1 0 0 0,-1 0 0 0 0,1-1-1 0 0,0 1 1 0 0,-1-1 0 0 0,4-1 0 0 0,8-3-20 0 0,-1 0 0 0 0,0-1-1 0 0,0 0 1 0 0,-1-1 0 0 0,0 0-1 0 0,12-10 1 0 0,-13 9-15 0 0,-1-1 0 0 0,-1 0 0 0 0,0 0 1 0 0,0-1-1 0 0,-1 0 0 0 0,0-1 0 0 0,-1 1 0 0 0,8-16 0 0 0,-1-2-21 0 0,-2 0 1 0 0,12-40-1 0 0,-20 59 52 0 0,-1-1 0 0 0,-1 0-1 0 0,1 0 1 0 0,-2 0-1 0 0,1 0 1 0 0,-2-1-1 0 0,1 1 1 0 0,-3-20-1 0 0,2 29-1 0 0,-1-1 0 0 0,1 1 0 0 0,-1-1 0 0 0,1 1 0 0 0,-1-1 0 0 0,0 1 0 0 0,0 0 0 0 0,0-1 0 0 0,0 1 0 0 0,0 0 0 0 0,0 0 0 0 0,0 0 0 0 0,0 0 0 0 0,-1 0 0 0 0,1 0 0 0 0,0 0 0 0 0,-1 0 0 0 0,1 0 0 0 0,0 0 1 0 0,-1 1-1 0 0,1-1 0 0 0,-1 0 0 0 0,1 1 0 0 0,-1 0 0 0 0,0-1 0 0 0,1 1 0 0 0,-1 0 0 0 0,-1 0 0 0 0,2-1-1 0 0,0 1 1 0 0,-1 0 0 0 0,1 0 0 0 0,0 0 0 0 0,0 0-1 0 0,0 1 1 0 0,0-1 0 0 0,0 0 0 0 0,-1 0 0 0 0,1 1-1 0 0,0-1 1 0 0,0 1 0 0 0,0-1 0 0 0,0 1 0 0 0,0-1-1 0 0,0 1 1 0 0,0 0 0 0 0,0-1 0 0 0,0 1 0 0 0,1 0-1 0 0,-1 0 1 0 0,0-1 0 0 0,0 1 0 0 0,1 0 0 0 0,-1 0-1 0 0,0 0 1 0 0,1 0 0 0 0,-1 0 0 0 0,1 0 0 0 0,-1 0-1 0 0,1 0 1 0 0,0 1 0 0 0,-1-1 0 0 0,1 0 0 0 0,0 0-1 0 0,0 0 1 0 0,0 0 0 0 0,0 2 0 0 0,0 19 83 0 0,1 1 0 0 0,1-1 0 0 0,8 38 1 0 0,-6-46-48 0 0,0 0 1 0 0,2 0 0 0 0,-1 0-1 0 0,2 0 1 0 0,0-1 0 0 0,13 19 0 0 0,-14-24-9 0 0,4 6 32 0 0,0 1-1 0 0,8 18 1 0 0,-16-29-48 0 0,0 0 0 0 0,0 0 1 0 0,0 1-1 0 0,-1-1 0 0 0,0 1 0 0 0,0-1 0 0 0,0 1 0 0 0,-1-1 1 0 0,1 1-1 0 0,-1-1 0 0 0,0 1 0 0 0,-1 0 0 0 0,0 6 1 0 0,0-8-11 0 0,0 0 0 0 0,-1 0 1 0 0,1 0-1 0 0,-1 0 0 0 0,0 0 1 0 0,0 0-1 0 0,0-1 0 0 0,0 1 1 0 0,0-1-1 0 0,0 1 0 0 0,-1-1 1 0 0,1 0-1 0 0,-1 0 0 0 0,0 0 1 0 0,0 0-1 0 0,1 0 0 0 0,-1-1 1 0 0,0 1-1 0 0,-1-1 0 0 0,1 0 1 0 0,0 0-1 0 0,0 0 0 0 0,-7 1 1 0 0,4-1-139 0 0,0 0 1 0 0,0 0 0 0 0,0-1 0 0 0,0 1-1 0 0,0-1 1 0 0,0-1 0 0 0,0 1 0 0 0,0-1 0 0 0,0 0-1 0 0,0-1 1 0 0,0 1 0 0 0,-7-4 0 0 0,9 2-140 0 0,-1 0 1 0 0,1 0 0 0 0,0-1-1 0 0,0 0 1 0 0,0 1 0 0 0,0-2-1 0 0,0 1 1 0 0,1 0 0 0 0,0-1-1 0 0,0 1 1 0 0,0-1-1 0 0,1 0 1 0 0,-1 0 0 0 0,1 0-1 0 0,-2-7 1 0 0,-1-11-856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30.058"/>
    </inkml:context>
    <inkml:brush xml:id="br0">
      <inkml:brushProperty name="width" value="0.1" units="cm"/>
      <inkml:brushProperty name="height" value="0.1" units="cm"/>
      <inkml:brushProperty name="color" value="#F6630D"/>
    </inkml:brush>
  </inkml:definitions>
  <inkml:trace contextRef="#ctx0" brushRef="#br0">101 1 7517 0 0,'1'0'4'0'0,"-1"0"0"0"0,1 0 0 0 0,-1 0 0 0 0,1 0 0 0 0,-1 0 0 0 0,1 0 0 0 0,-1 0 0 0 0,0 1 0 0 0,1-1 0 0 0,-1 0 0 0 0,1 0 0 0 0,-1 1 0 0 0,1-1 0 0 0,-1 0 0 0 0,0 1 0 0 0,1-1 0 0 0,-1 0 0 0 0,0 1 0 0 0,1-1 0 0 0,-1 1 0 0 0,0-1 0 0 0,1 1 0 0 0,-1-1 0 0 0,0 0 1 0 0,0 1-1 0 0,0-1 0 0 0,1 1 0 0 0,-1-1 0 0 0,0 1 0 0 0,0-1 0 0 0,0 1 0 0 0,0-1 0 0 0,0 1 0 0 0,0-1 0 0 0,0 1 0 0 0,0-1 0 0 0,0 1 0 0 0,0-1 0 0 0,0 1 0 0 0,0-1 0 0 0,-1 1 0 0 0,1-1 0 0 0,0 1 0 0 0,0-1 0 0 0,-1 1 0 0 0,-19 19 627 0 0,7-8-200 0 0,5-3-197 0 0,2 0 0 0 0,-1 0 1 0 0,1 1-1 0 0,0 0 0 0 0,1 0 0 0 0,0 1 0 0 0,1-1 0 0 0,0 1 0 0 0,1 0 0 0 0,-3 17 1 0 0,0 7 284 0 0,1 0 0 0 0,1 39 0 0 0,3-24 81 0 0,7 68 0 0 0,-3-95-558 0 0,1 0 0 0 0,1 0 1 0 0,1 0-1 0 0,1 0 0 0 0,11 23 1 0 0,7-2-323 0 0,-22-40 32 0 0,-1-1 0 0 0,1 1-1 0 0,0-1 1 0 0,0 0 0 0 0,0 0 0 0 0,0-1-1 0 0,0 1 1 0 0,1-1 0 0 0,6 4-1 0 0,-10-5 134 0 0,1-1 0 0 0,0 0 0 0 0,-1 0 0 0 0,1 0 0 0 0,0 0 0 0 0,-1 0 0 0 0,1 0 0 0 0,-1 0 0 0 0,1 0-1 0 0,0 0 1 0 0,-1 0 0 0 0,1 0 0 0 0,-1-1 0 0 0,1 1 0 0 0,0 0 0 0 0,-1 0 0 0 0,1-1 0 0 0,0 1 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30.399"/>
    </inkml:context>
    <inkml:brush xml:id="br0">
      <inkml:brushProperty name="width" value="0.1" units="cm"/>
      <inkml:brushProperty name="height" value="0.1" units="cm"/>
      <inkml:brushProperty name="color" value="#F6630D"/>
    </inkml:brush>
  </inkml:definitions>
  <inkml:trace contextRef="#ctx0" brushRef="#br0">22 8 8593 0 0,'-20'-7'-170'0'0,"18"7"181"0"0,4 0 40 0 0,11 5 207 0 0,24 6 213 0 0,0 0-1 0 0,76 9 0 0 0,-74-16-1400 0 0,50-2 0 0 0,-66-2-71 0 0</inkml:trace>
  <inkml:trace contextRef="#ctx0" brushRef="#br0" timeOffset="1">486 172 9533 0 0,'0'0'1348'0'0,"-4"39"-536"0"0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38.517"/>
    </inkml:context>
    <inkml:brush xml:id="br0">
      <inkml:brushProperty name="width" value="0.1" units="cm"/>
      <inkml:brushProperty name="height" value="0.1" units="cm"/>
      <inkml:brushProperty name="color" value="#F6630D"/>
    </inkml:brush>
  </inkml:definitions>
  <inkml:trace contextRef="#ctx0" brushRef="#br0">78 2 5849 0 0,'-2'0'37'0'0,"1"-1"0"0"0,0 1 0 0 0,-1 0 0 0 0,1-1 0 0 0,-1 1 0 0 0,1 0 0 0 0,-1 0 0 0 0,1 0 0 0 0,0 0 0 0 0,-1 1 1 0 0,1-1-1 0 0,-1 0 0 0 0,-2 1 0 0 0,4-1-20 0 0,-1 1-1 0 0,1-1 1 0 0,-1 0 0 0 0,1 0 0 0 0,0 1-1 0 0,-1-1 1 0 0,1 0 0 0 0,-1 1 0 0 0,1-1-1 0 0,0 0 1 0 0,-1 1 0 0 0,1-1 0 0 0,0 1-1 0 0,0-1 1 0 0,-1 1 0 0 0,1-1 0 0 0,0 0-1 0 0,0 1 1 0 0,-1-1 0 0 0,1 1-1 0 0,0-1 1 0 0,0 1 0 0 0,0-1 0 0 0,0 1-1 0 0,0-1 1 0 0,0 1 0 0 0,0-1 0 0 0,0 1-1 0 0,0-1 1 0 0,0 1 0 0 0,0-1 0 0 0,0 1-1 0 0,0-1 1 0 0,0 1 0 0 0,1 0 0 0 0,6 25 255 0 0,-5-18 8 0 0,0 0 0 0 0,0 0 1 0 0,1 0-1 0 0,8 15 0 0 0,-9-19-109 0 0,0 0 1 0 0,0 0-1 0 0,0 1 0 0 0,0-1 1 0 0,-1 1-1 0 0,0 0 0 0 0,0-1 0 0 0,0 1 1 0 0,0 0-1 0 0,-1 0 0 0 0,0 8 1 0 0,-2 0 247 0 0,0 0 1 0 0,0-1 0 0 0,-5 13 0 0 0,-6 32 491 0 0,10-27-386 0 0,3 49 0 0 0,1-33-352 0 0,-2-30-132 0 0,0-1-1 0 0,-1 1 1 0 0,-1-1 0 0 0,0 0 0 0 0,-6 16 0 0 0,5-16-40 0 0,3-12-1 0 0,1 0 1 0 0,-1 0-1 0 0,0 0 0 0 0,0 0 0 0 0,0 0 0 0 0,0 0 1 0 0,-1 0-1 0 0,1-1 0 0 0,-1 1 0 0 0,-2 4 0 0 0,3-7-50 0 0,1 0-1 0 0,0 1 0 0 0,-1-1 0 0 0,1 0 1 0 0,0 0-1 0 0,0 1 0 0 0,-1-1 1 0 0,1 0-1 0 0,-1 0 0 0 0,1 1 0 0 0,0-1 1 0 0,-1 0-1 0 0,1 0 0 0 0,0 0 1 0 0,-1 1-1 0 0,1-1 0 0 0,-1 0 0 0 0,1 0 1 0 0,0 0-1 0 0,-1 0 0 0 0,1 0 0 0 0,-1 0 1 0 0,1 0-1 0 0,-1 0 0 0 0,1 0 1 0 0,-1 0-1 0 0,-10-10-2328 0 0,9 5 1071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0.294"/>
    </inkml:context>
    <inkml:brush xml:id="br0">
      <inkml:brushProperty name="width" value="0.1" units="cm"/>
      <inkml:brushProperty name="height" value="0.1" units="cm"/>
      <inkml:brushProperty name="color" value="#F6630D"/>
    </inkml:brush>
  </inkml:definitions>
  <inkml:trace contextRef="#ctx0" brushRef="#br0">268 218 6721 0 0,'5'-20'-8'0'0,"-5"19"43"0"0,1 0 0 0 0,-1-1 0 0 0,1 1 0 0 0,-1 0 0 0 0,0 0 0 0 0,1 0 0 0 0,-1 0 0 0 0,0 0 0 0 0,0-1 0 0 0,1 1 0 0 0,-1 0 0 0 0,0 0 0 0 0,0 0 0 0 0,-1 0 0 0 0,1-1 0 0 0,0 1 0 0 0,0 0 0 0 0,-1 0 0 0 0,1 0 0 0 0,0 0 0 0 0,-1-1 0 0 0,1 1 0 0 0,-1 0 0 0 0,1 0 0 0 0,-1 0 0 0 0,0 0 0 0 0,-1-1 0 0 0,0 1 123 0 0,0 0 0 0 0,0 0 0 0 0,0 0 1 0 0,-1 0-1 0 0,1 1 0 0 0,0-1 0 0 0,0 1 0 0 0,-1 0 1 0 0,1-1-1 0 0,0 1 0 0 0,-1 0 0 0 0,1 1 0 0 0,0-1 0 0 0,0 0 1 0 0,-1 1-1 0 0,1-1 0 0 0,-4 2 0 0 0,-5 1-69 0 0,1 1 0 0 0,0 0 0 0 0,0 1 0 0 0,1 0 0 0 0,-1 1 0 0 0,1-1 0 0 0,0 2 0 0 0,0-1 0 0 0,1 1 0 0 0,0 1 0 0 0,1-1 0 0 0,-1 1-1 0 0,1 1 1 0 0,1-1 0 0 0,-8 13 0 0 0,3-2 25 0 0,0 1 0 0 0,1 1 0 0 0,1 0-1 0 0,1 0 1 0 0,0 0 0 0 0,-4 29 0 0 0,8-30-8 0 0,1 1 1 0 0,1 0-1 0 0,0 0 1 0 0,4 38-1 0 0,-1-45-35 0 0,1 0 1 0 0,1-1-1 0 0,0 1 0 0 0,0-1 0 0 0,1 0 0 0 0,1 0 0 0 0,1 0 0 0 0,8 15 1 0 0,-10-22-48 0 0,-1 0 1 0 0,1-1 0 0 0,0 0 0 0 0,1 0 0 0 0,-1 0-1 0 0,1-1 1 0 0,0 1 0 0 0,0-1 0 0 0,1 0-1 0 0,-1-1 1 0 0,1 1 0 0 0,0-1 0 0 0,9 4 0 0 0,-7-5-10 0 0,1 1 1 0 0,-1-1 0 0 0,1-1 0 0 0,-1 0 0 0 0,1 0 0 0 0,0 0 0 0 0,-1-1 0 0 0,1 0 0 0 0,11-3 0 0 0,-3 0-8 0 0,1-1-1 0 0,-1-1 1 0 0,0 0-1 0 0,0-1 1 0 0,-1-1-1 0 0,0-1 1 0 0,0-1-1 0 0,-1 0 1 0 0,20-15-1 0 0,-16 9-41 0 0,0-1 1 0 0,-1-1-1 0 0,-1-1 0 0 0,0 0 0 0 0,-2-1 1 0 0,0-1-1 0 0,-1 0 0 0 0,-1-1 1 0 0,-1-1-1 0 0,-1 0 0 0 0,-1 0 0 0 0,0-1 1 0 0,-2-1-1 0 0,-1 1 0 0 0,-1-1 1 0 0,-1 0-1 0 0,-1-1 0 0 0,-1 1 0 0 0,-1-1 1 0 0,-2-30-1 0 0,-1 20-59 0 0,-10-50 0 0 0,9 74 30 0 0,0 1 1 0 0,-1 0 0 0 0,0 0-1 0 0,-1 0 1 0 0,0 0-1 0 0,-1 1 1 0 0,0-1 0 0 0,0 1-1 0 0,-8-11 1 0 0,11 19 22 0 0,1 0 1 0 0,0 0-1 0 0,-1 0 0 0 0,1 0 1 0 0,0 0-1 0 0,-1 0 1 0 0,1 0-1 0 0,-1 0 0 0 0,1 1 1 0 0,-1-1-1 0 0,0 0 0 0 0,1 1 1 0 0,-1-1-1 0 0,0 1 1 0 0,1 0-1 0 0,-1 0 0 0 0,0 0 1 0 0,0-1-1 0 0,1 2 0 0 0,-1-1 1 0 0,0 0-1 0 0,1 0 1 0 0,-1 0-1 0 0,0 1 0 0 0,0-1 1 0 0,1 1-1 0 0,-1-1 0 0 0,1 1 1 0 0,-1 0-1 0 0,1 0 1 0 0,-3 1-1 0 0,-5 3-231 0 0,1 1 1 0 0,-1 0-1 0 0,-14 14 0 0 0,21-18 210 0 0,-10 9-294 0 0,0 1-1 0 0,1 0 1 0 0,0 1 0 0 0,1 0 0 0 0,1 0 0 0 0,0 1 0 0 0,1 1 0 0 0,0-1 0 0 0,2 1 0 0 0,-1 0 0 0 0,2 1 0 0 0,0 0 0 0 0,1 0 0 0 0,0 0 0 0 0,-2 28-1 0 0,4-20-362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29.454"/>
    </inkml:context>
    <inkml:brush xml:id="br0">
      <inkml:brushProperty name="width" value="0.1" units="cm"/>
      <inkml:brushProperty name="height" value="0.1" units="cm"/>
      <inkml:brushProperty name="color" value="#F6630D"/>
    </inkml:brush>
  </inkml:definitions>
  <inkml:trace contextRef="#ctx0" brushRef="#br0">4 59 5941 0 0,'-1'-2'16'0'0,"0"0"0"0"0,1 0 0 0 0,-1 1 0 0 0,1-1 0 0 0,0 0 0 0 0,-1 0 0 0 0,1 0 0 0 0,0 1 0 0 0,0-1 1 0 0,0 0-1 0 0,0 0 0 0 0,1 0 0 0 0,-1 0 0 0 0,0 1 0 0 0,1-1 0 0 0,-1 0 0 0 0,1 0 0 0 0,0 1 1 0 0,0-1-1 0 0,-1 0 0 0 0,1 1 0 0 0,0-1 0 0 0,0 1 0 0 0,0-1 0 0 0,3-1 0 0 0,0 1 12 0 0,1 0-1 0 0,-1 0 1 0 0,1 1-1 0 0,0 0 1 0 0,-1 0-1 0 0,1 0 1 0 0,0 0-1 0 0,0 1 1 0 0,0 0-1 0 0,0 0 1 0 0,0 0-1 0 0,7 2 1 0 0,4 0 79 0 0,0 1 0 0 0,21 8 1 0 0,-26-8-97 0 0,-1 1 0 0 0,1 1 1 0 0,-1 0-1 0 0,0 0 0 0 0,-1 1 1 0 0,0 0-1 0 0,0 0 1 0 0,0 1-1 0 0,0 1 0 0 0,-1-1 1 0 0,0 1-1 0 0,-1 1 0 0 0,0 0 1 0 0,8 12-1 0 0,-12-16-18 0 0,0 1 0 0 0,0 0-1 0 0,-1 1 1 0 0,1-1 0 0 0,-1 0 0 0 0,-1 1-1 0 0,1-1 1 0 0,-1 1 0 0 0,0 0 0 0 0,-1-1-1 0 0,1 1 1 0 0,-2 0 0 0 0,1-1 0 0 0,0 1-1 0 0,-1 0 1 0 0,-1-1 0 0 0,1 1 0 0 0,-1-1-1 0 0,0 1 1 0 0,0-1 0 0 0,-1 0 0 0 0,0 0-1 0 0,0 0 1 0 0,0 0 0 0 0,-5 5 0 0 0,-14 17-71 0 0,-1-2 0 0 0,-2 0 0 0 0,-30 25 0 0 0,33-32-34 0 0,-27 26-168 0 0,-12 1-128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0.791"/>
    </inkml:context>
    <inkml:brush xml:id="br0">
      <inkml:brushProperty name="width" value="0.1" units="cm"/>
      <inkml:brushProperty name="height" value="0.1" units="cm"/>
      <inkml:brushProperty name="color" value="#F6630D"/>
    </inkml:brush>
  </inkml:definitions>
  <inkml:trace contextRef="#ctx0" brushRef="#br0">121 1 6625 0 0,'-1'0'37'0'0,"1"0"0"0"0,-1 0 0 0 0,1 0 0 0 0,0 0 0 0 0,-1 1 1 0 0,1-1-1 0 0,0 0 0 0 0,-1 0 0 0 0,1 0 0 0 0,0 0 0 0 0,-1 1 1 0 0,1-1-1 0 0,0 0 0 0 0,0 0 0 0 0,-1 1 0 0 0,1-1 1 0 0,0 0-1 0 0,0 1 0 0 0,-1-1 0 0 0,1 0 0 0 0,0 1 0 0 0,0-1 1 0 0,0 0-1 0 0,-1 1 0 0 0,1-1 0 0 0,0 0 0 0 0,0 1 0 0 0,0-1 1 0 0,0 0-1 0 0,0 1 0 0 0,0-1 0 0 0,0 1 0 0 0,0-1 0 0 0,0 0 1 0 0,0 1-1 0 0,0-1 0 0 0,0 1 0 0 0,0-1 0 0 0,0 1 0 0 0,5 25 2123 0 0,0 1-1844 0 0,-3-2-193 0 0,-2 0 1 0 0,-1-1-1 0 0,0 1 1 0 0,-2 0-1 0 0,-9 38 1 0 0,-33 87-18 0 0,-8 28-55 0 0,50-165-55 0 0,-4 21 13 0 0,34-48 148 0 0,-25 13-142 0 0,28-11-1 0 0,1 1 1 0 0,1 1-1 0 0,-1 1 1 0 0,2 2-1 0 0,-1 2 1 0 0,1 1-1 0 0,57 0 1 0 0,121 20 17 0 0,-177-12 7 0 0,-34-7-38 0 0,0 0-1 0 0,-1 0 1 0 0,0 0-1 0 0,0 0 1 0 0,1 0-1 0 0,-2 0 1 0 0,1 0 0 0 0,0 0-1 0 0,-2-3 1 0 0,1 2-9 0 0,-13-26-25 0 0,0 0 0 0 0,-39-52 0 0 0,26 41 27 0 0,25 36 4 0 0,-20-29 1 0 0,-34-70 0 0 0,53 94-1 0 0,0 1 1 0 0,0-1 0 0 0,1 0 0 0 0,0 0 0 0 0,1 0 0 0 0,0-1 0 0 0,1 1 0 0 0,0 0 0 0 0,0-1 0 0 0,1 1 0 0 0,1-1 0 0 0,2-16 0 0 0,-2 23-61 0 0,-1 9-529 0 0,-2 15 145 0 0,2-14-120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1.330"/>
    </inkml:context>
    <inkml:brush xml:id="br0">
      <inkml:brushProperty name="width" value="0.1" units="cm"/>
      <inkml:brushProperty name="height" value="0.1" units="cm"/>
      <inkml:brushProperty name="color" value="#F6630D"/>
    </inkml:brush>
  </inkml:definitions>
  <inkml:trace contextRef="#ctx0" brushRef="#br0">1 168 6597 0 0,'4'-1'104'0'0,"82"-8"1369"0"0,-58 7-1291 0 0,-1-2 0 0 0,0 0 1 0 0,33-11-1 0 0,102-36 1325 0 0,4-1-515 0 0,-129 43-767 0 0,0 2 0 0 0,60-6 0 0 0,-35 12-69 0 0,0 3 0 0 0,0 2 0 0 0,0 3 0 0 0,-1 3 0 0 0,0 2 0 0 0,-1 3 0 0 0,114 44 0 0 0,-150-48-53 0 0,-1 1 0 0 0,0 1 1 0 0,-1 1-1 0 0,0 0 1 0 0,-1 2-1 0 0,-1 1 1 0 0,0 0-1 0 0,-2 1 0 0 0,0 1 1 0 0,16 22-1 0 0,1 8 153 0 0,-1 2 0 0 0,-3 1 1 0 0,30 66-1 0 0,-24-35 161 0 0,34 119 1 0 0,6 92 81 0 0,-5 79 51 0 0,-36 4 65 0 0,-22-157-406 0 0,2 47-111 0 0,-15-242-93 0 0,-2 19-5 0 0,3-14 1 0 0,0-10-43 0 0,-1-23-558 0 0,0-1 1 0 0,0 1-1 0 0,0-1 1 0 0,0 1-1 0 0,-1 0 1 0 0,1-8-1 0 0,-4-12-2572 0 0,0 7 1325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1.670"/>
    </inkml:context>
    <inkml:brush xml:id="br0">
      <inkml:brushProperty name="width" value="0.1" units="cm"/>
      <inkml:brushProperty name="height" value="0.1" units="cm"/>
      <inkml:brushProperty name="color" value="#F6630D"/>
    </inkml:brush>
  </inkml:definitions>
  <inkml:trace contextRef="#ctx0" brushRef="#br0">8 31 6345 0 0,'-8'2'787'0'0,"9"-2"-727"0"0,0 0 1 0 0,0 0-1 0 0,0 0 1 0 0,-1 0-1 0 0,1 0 0 0 0,0 0 1 0 0,0 0-1 0 0,0 0 1 0 0,0 1-1 0 0,-1-1 1 0 0,1 0-1 0 0,0 1 1 0 0,0-1-1 0 0,0 0 1 0 0,0 2-1 0 0,59 27 1083 0 0,103 85 494 0 0,-148-103-1558 0 0,67 47 97 0 0,-72-52-177 0 0,1 0 1 0 0,0-1-1 0 0,0 0 1 0 0,0-1-1 0 0,0 0 1 0 0,16 3-1 0 0,-23-6 0 0 0,0-1 0 0 0,-1 0-1 0 0,1 0 1 0 0,0 0 0 0 0,0 0-1 0 0,-1-1 1 0 0,1 0 0 0 0,0 1-1 0 0,-1-1 1 0 0,1-1 0 0 0,-1 1-1 0 0,1 0 1 0 0,-1-1 0 0 0,1 0-1 0 0,-1 0 1 0 0,0 0 0 0 0,0 0 0 0 0,0 0-1 0 0,0 0 1 0 0,0-1 0 0 0,-1 0-1 0 0,1 1 1 0 0,-1-1 0 0 0,0 0-1 0 0,0 0 1 0 0,3-5 0 0 0,4-9 2 0 0,0 1-1 0 0,-2-1 1 0 0,12-35 0 0 0,-17 45 5 0 0,3-10 54 0 0,-1 0-1 0 0,2-22 0 0 0,0-4 523 0 0,-5 43-556 0 0,-1-1 0 0 0,0 1-1 0 0,0-1 1 0 0,0 1 0 0 0,0-1-1 0 0,0 0 1 0 0,0 1 0 0 0,0-1-1 0 0,0 1 1 0 0,0-1 0 0 0,0 1-1 0 0,0-1 1 0 0,0 0 0 0 0,0 1-1 0 0,0-1 1 0 0,0 1 0 0 0,-1-1-1 0 0,1 1 1 0 0,0-1 0 0 0,0 1-1 0 0,-1-1 1 0 0,1 1 0 0 0,0-1-1 0 0,-1 1 1 0 0,1-1 0 0 0,-1 0-1 0 0,0 1 3 0 0,1 0 0 0 0,-1 0 0 0 0,1 0 0 0 0,-1 0 0 0 0,1 0-1 0 0,-1 0 1 0 0,1 0 0 0 0,-1 0 0 0 0,0 0 0 0 0,1 0 0 0 0,-1 0 0 0 0,1 1-1 0 0,-1-1 1 0 0,1 0 0 0 0,-1 0 0 0 0,1 0 0 0 0,-1 1 0 0 0,1-1 0 0 0,0 0-1 0 0,-1 1 1 0 0,1-1 0 0 0,-1 0 0 0 0,1 1 0 0 0,0-1 0 0 0,-1 1 0 0 0,1-1-1 0 0,-1 1 1 0 0,-6 9-2 0 0,0 0 0 0 0,1 0 1 0 0,1 1-1 0 0,-1-1 0 0 0,1 1 0 0 0,-3 13 0 0 0,-18 37-1069 0 0,12-37 127 0 0,2-2-148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4.268"/>
    </inkml:context>
    <inkml:brush xml:id="br0">
      <inkml:brushProperty name="width" value="0.1" units="cm"/>
      <inkml:brushProperty name="height" value="0.1" units="cm"/>
      <inkml:brushProperty name="color" value="#F6630D"/>
    </inkml:brush>
  </inkml:definitions>
  <inkml:trace contextRef="#ctx0" brushRef="#br0">1 315 3324 0 0,'1'-1'298'0'0,"2"4"1049"0"0,1 2-564 0 0,8 17 16 0 0,9 30-333 0 0,-13-35-186 0 0,-8-17-255 0 0,0 1 1 0 0,0-1 0 0 0,0 0 0 0 0,0 1 0 0 0,1-1-1 0 0,-1 0 1 0 0,0 0 0 0 0,0 1 0 0 0,0-1 0 0 0,1 0-1 0 0,-1 0 1 0 0,0 1 0 0 0,0-1 0 0 0,1 0-1 0 0,-1 0 1 0 0,0 0 0 0 0,0 1 0 0 0,1-1 0 0 0,-1 0-1 0 0,0 0 1 0 0,1 0 0 0 0,-1 0 0 0 0,0 0-1 0 0,1 0 1 0 0,-1 0 0 0 0,0 0 0 0 0,1 0 0 0 0,-1 0-1 0 0,0 0 1 0 0,1 0 0 0 0,-1 0 0 0 0,0 0-1 0 0,1 0 1 0 0,-1 0 0 0 0,0 0 0 0 0,1 0 0 0 0,-1 0-1 0 0,0 0 1 0 0,0 0 0 0 0,1-1 0 0 0,-1 1-1 0 0,0 0 1 0 0,1 0 0 0 0,-1 0 0 0 0,0-1 0 0 0,0 1-1 0 0,1 0 1 0 0,-1 0 0 0 0,0 0 0 0 0,1-1-1 0 0,3-4 220 0 0,1 1 0 0 0,0-1 0 0 0,0 1-1 0 0,1 1 1 0 0,10-7 0 0 0,15-10 127 0 0,10-11 121 0 0,4-5-275 0 0,2 2 0 0 0,88-49-1 0 0,-97 66-132 0 0,1 1-1 0 0,0 2 0 0 0,1 1 1 0 0,0 3-1 0 0,1 1 0 0 0,0 1 1 0 0,1 3-1 0 0,-1 2 0 0 0,77 2 1 0 0,-66 4-29 0 0,0 3 1 0 0,0 1-1 0 0,-1 3 1 0 0,0 2-1 0 0,-1 2 1 0 0,-1 3-1 0 0,0 1 0 0 0,61 34 1 0 0,48 41 397 0 0,-92-51 48 0 0,113 52 0 0 0,-152-83-355 0 0,1 1 0 0 0,-2 2 0 0 0,0 1 0 0 0,0 1-1 0 0,31 26 1 0 0,133 103 460 0 0,-154-120-545 0 0,113 65 248 0 0,-108-68-213 0 0,-22-12-68 0 0,-1-2-1 0 0,2 0 1 0 0,-1-1 0 0 0,1-1 0 0 0,0-1 0 0 0,33 4-1 0 0,-1-4 66 0 0,75-2-1 0 0,-86-4 23 0 0,-1-2 0 0 0,1-1 0 0 0,-1-2 0 0 0,-1-2 0 0 0,1-2 0 0 0,-1-1 0 0 0,-1-2 0 0 0,0-2 1 0 0,47-25-1 0 0,-49 19-90 0 0,-2-2 0 0 0,0-1 0 0 0,-1-1 1 0 0,-2-2-1 0 0,36-39 0 0 0,50-70-15 0 0,39-40-45 0 0,-109 133 42 0 0,68-49 1 0 0,-41 35-33 0 0,-38 21 41 0 0,-30 29-12 0 0,1-1 1 0 0,0 2-1 0 0,0-1 1 0 0,12-8 0 0 0,-18 14-148 0 0,-1 1 1 0 0,1 0 0 0 0,-1-1 0 0 0,1 1-1 0 0,0-1 1 0 0,-1 1 0 0 0,1 0 0 0 0,-1 0-1 0 0,1-1 1 0 0,0 1 0 0 0,-1 0 0 0 0,1 0 0 0 0,0 0-1 0 0,-1 0 1 0 0,1 0 0 0 0,0 0 0 0 0,0 0-1 0 0,-1 0 1 0 0,1 0 0 0 0,1 0 0 0 0,-2-13-4354 0 0,0 5 2707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4.605"/>
    </inkml:context>
    <inkml:brush xml:id="br0">
      <inkml:brushProperty name="width" value="0.1" units="cm"/>
      <inkml:brushProperty name="height" value="0.1" units="cm"/>
      <inkml:brushProperty name="color" value="#F6630D"/>
    </inkml:brush>
  </inkml:definitions>
  <inkml:trace contextRef="#ctx0" brushRef="#br0">71 40 8893 0 0,'-7'0'40'0'0,"0"1"0"0"0,0-2 0 0 0,0 1 0 0 0,0-1-1 0 0,1 0 1 0 0,-1 0 0 0 0,0-1 0 0 0,-8-3 0 0 0,22-4 628 0 0,0 6-597 0 0,1 1 1 0 0,-1 0-1 0 0,1 0 1 0 0,-1 1-1 0 0,1 0 1 0 0,0 0-1 0 0,14 1 1 0 0,5-1-35 0 0,58-5 232 0 0,1 5 0 0 0,139 14 0 0 0,-214-11-189 0 0,1-1-1 0 0,-1 1 1 0 0,0 1-1 0 0,0 0 0 0 0,19 9 1 0 0,-27-11-41 0 0,0 1 0 0 0,0-1 0 0 0,-1 1 0 0 0,1 0 0 0 0,0 0 0 0 0,-1 0-1 0 0,0 0 1 0 0,1 0 0 0 0,-1 0 0 0 0,0 1 0 0 0,0-1 0 0 0,-1 1 0 0 0,1 0 0 0 0,0-1 0 0 0,-1 1 0 0 0,1 0 0 0 0,-1 0 0 0 0,0 0 0 0 0,0 0 0 0 0,0 0 0 0 0,-1 0 0 0 0,1 0 0 0 0,-1 1 0 0 0,1 5 0 0 0,-3 9 253 0 0,1 1 1 0 0,-2-1-1 0 0,-8 28 1 0 0,7-33-150 0 0,1 0 0 0 0,0 0 0 0 0,1 0 0 0 0,1 1 0 0 0,0-1 0 0 0,0 0 0 0 0,1 0 0 0 0,3 21 0 0 0,-1-28-91 0 0,0 10-8 0 0,2 0-1 0 0,0-1 1 0 0,1 0-1 0 0,8 17 0 0 0,-13-32-77 0 0,0 1 0 0 0,0-1 0 0 0,0 1 1 0 0,0-1-1 0 0,0 0 0 0 0,1 1 0 0 0,-1-1 0 0 0,0 0 0 0 0,0 1 0 0 0,0-1 0 0 0,1 0 0 0 0,-1 1 0 0 0,0-1 0 0 0,1 0 0 0 0,-1 1 0 0 0,0-1 0 0 0,0 0 0 0 0,1 0 0 0 0,-1 1 0 0 0,1-1 0 0 0,-1 0 0 0 0,0 0 0 0 0,1 0 0 0 0,-1 0 0 0 0,0 1 0 0 0,1-1 0 0 0,-1 0 0 0 0,1 0 0 0 0,-1 0 0 0 0,1 0 0 0 0,-1 0 0 0 0,0 0 0 0 0,1 0 0 0 0,-1 0 0 0 0,1 0 0 0 0,0 0 0 0 0,7-12-3040 0 0,-6 3 1409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5.023"/>
    </inkml:context>
    <inkml:brush xml:id="br0">
      <inkml:brushProperty name="width" value="0.1" units="cm"/>
      <inkml:brushProperty name="height" value="0.1" units="cm"/>
      <inkml:brushProperty name="color" value="#F6630D"/>
    </inkml:brush>
  </inkml:definitions>
  <inkml:trace contextRef="#ctx0" brushRef="#br0">0 47 6313 0 0,'4'-14'679'0'0,"4"-11"909"0"0,-8 25-1540 0 0,0-1 0 0 0,0 1 0 0 0,0 0-1 0 0,1-1 1 0 0,-1 1 0 0 0,0-1 0 0 0,0 1-1 0 0,1 0 1 0 0,-1-1 0 0 0,0 1 0 0 0,0 0 0 0 0,1-1-1 0 0,-1 1 1 0 0,0 0 0 0 0,1-1 0 0 0,-1 1-1 0 0,0 0 1 0 0,1 0 0 0 0,-1 0 0 0 0,1-1-1 0 0,-1 1 1 0 0,0 0 0 0 0,1 0 0 0 0,-1 0-1 0 0,1 0 1 0 0,-1 0 0 0 0,1 0 0 0 0,-1 0 0 0 0,0-1-1 0 0,1 1 1 0 0,-1 1 0 0 0,1-1 0 0 0,-1 0-1 0 0,1 0 1 0 0,-1 0 0 0 0,1 0 0 0 0,-1 0-1 0 0,0 0 1 0 0,1 0 0 0 0,-1 1 0 0 0,1-1 0 0 0,0 0-1 0 0,0 2 26 0 0,0-1 0 0 0,0 0-1 0 0,1 1 1 0 0,-1-1 0 0 0,0 1-1 0 0,0-1 1 0 0,0 1 0 0 0,0-1-1 0 0,-1 1 1 0 0,1 0 0 0 0,0-1-1 0 0,-1 1 1 0 0,1 0 0 0 0,-1 0-1 0 0,1 0 1 0 0,-1 1 0 0 0,3 35 455 0 0,-3-28-375 0 0,0 25 129 0 0,-3 1-1 0 0,0-1 1 0 0,-11 44 0 0 0,7-49-181 0 0,2 1 0 0 0,1 0 1 0 0,2 0-1 0 0,2 60 0 0 0,1-72-78 0 0,-1-14 10 0 0,0-1 0 0 0,1 1 0 0 0,0 0 1 0 0,-1-1-1 0 0,1 1 0 0 0,3 7 0 0 0,-3-10-13 0 0,0-1-1 0 0,0 0 1 0 0,0 0 0 0 0,0 0-1 0 0,0 1 1 0 0,0-1 0 0 0,0 0-1 0 0,0 0 1 0 0,0 0 0 0 0,0 0-1 0 0,1-1 1 0 0,-1 1 0 0 0,0 0-1 0 0,1 0 1 0 0,-1-1-1 0 0,0 1 1 0 0,1-1 0 0 0,-1 1-1 0 0,1-1 1 0 0,-1 0 0 0 0,1 0-1 0 0,-1 1 1 0 0,1-1 0 0 0,-1 0-1 0 0,3-1 1 0 0,111-8 266 0 0,-15 0-409 0 0,-94 9 56 0 0,42-4-676 0 0,-44 4 345 0 0,0-1 0 0 0,0 0 0 0 0,-1 0 0 0 0,1 0 0 0 0,0 0 0 0 0,0-1 0 0 0,0 1-1 0 0,-1-1 1 0 0,5-3 0 0 0,1-1-1079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5.645"/>
    </inkml:context>
    <inkml:brush xml:id="br0">
      <inkml:brushProperty name="width" value="0.1" units="cm"/>
      <inkml:brushProperty name="height" value="0.1" units="cm"/>
      <inkml:brushProperty name="color" value="#F6630D"/>
    </inkml:brush>
  </inkml:definitions>
  <inkml:trace contextRef="#ctx0" brushRef="#br0">94 85 7325 0 0,'1'-19'3'0'0,"0"14"98"0"0,0 0 0 0 0,-1 0 0 0 0,0 0 1 0 0,0 0-1 0 0,0 0 0 0 0,-1 0 0 0 0,0 0 1 0 0,0 1-1 0 0,-2-9 0 0 0,2 12-50 0 0,1 1 1 0 0,0-1-1 0 0,0 1 1 0 0,-1-1-1 0 0,1 1 0 0 0,0 0 1 0 0,-1-1-1 0 0,1 1 1 0 0,-1-1-1 0 0,1 1 0 0 0,0 0 1 0 0,-1-1-1 0 0,1 1 1 0 0,-1 0-1 0 0,1-1 0 0 0,-1 1 1 0 0,1 0-1 0 0,-1 0 1 0 0,1-1-1 0 0,-1 1 0 0 0,1 0 1 0 0,-1 0-1 0 0,0 0 1 0 0,1 0-1 0 0,-1 0 0 0 0,1 0 1 0 0,-1 0-1 0 0,1 0 1 0 0,-1 0-1 0 0,-1 0 0 0 0,1 1 11 0 0,-1-1 0 0 0,1 1-1 0 0,0 0 1 0 0,-1 0 0 0 0,1 0-1 0 0,-1 0 1 0 0,1 0 0 0 0,0 0-1 0 0,0 0 1 0 0,-2 3 0 0 0,-22 35 466 0 0,19-26-397 0 0,1-1 0 0 0,0 1 0 0 0,1 1 0 0 0,0-1 0 0 0,1 1 0 0 0,1-1 0 0 0,0 1 0 0 0,1 0 0 0 0,0 0 0 0 0,1 0 0 0 0,0-1 0 0 0,1 1 0 0 0,1 0 0 0 0,7 27 0 0 0,-8-39-120 0 0,-1 1 0 0 0,1 0 0 0 0,0-1 0 0 0,0 1 0 0 0,1-1 0 0 0,-1 1 0 0 0,0-1 0 0 0,1 0 1 0 0,0 1-1 0 0,-1-1 0 0 0,1 0 0 0 0,0 0 0 0 0,0 0 0 0 0,0 0 0 0 0,0-1 0 0 0,1 1 1 0 0,-1 0-1 0 0,0-1 0 0 0,1 0 0 0 0,-1 1 0 0 0,1-1 0 0 0,-1 0 0 0 0,1 0 0 0 0,5 1 1 0 0,-3-2-13 0 0,0 0 0 0 0,0 0 0 0 0,0-1 0 0 0,-1 1 0 0 0,1-1 0 0 0,0 0 1 0 0,0-1-1 0 0,-1 1 0 0 0,1-1 0 0 0,-1 0 0 0 0,1 0 0 0 0,-1 0 0 0 0,7-5 1 0 0,-5 3-29 0 0,0-1 1 0 0,0 0 0 0 0,0 0 0 0 0,0-1 0 0 0,-1 1-1 0 0,0-1 1 0 0,0 0 0 0 0,-1-1 0 0 0,1 1-1 0 0,-1-1 1 0 0,-1 0 0 0 0,1 0 0 0 0,-1 0 0 0 0,-1 0-1 0 0,1-1 1 0 0,-1 1 0 0 0,0-1 0 0 0,1-11 0 0 0,-3 14 19 0 0,1-1 0 0 0,-1 1 1 0 0,0-1-1 0 0,-1 1 1 0 0,1-1-1 0 0,-1 1 1 0 0,0-1-1 0 0,0 1 0 0 0,-1 0 1 0 0,0 0-1 0 0,0-1 1 0 0,0 1-1 0 0,0 0 1 0 0,-1 1-1 0 0,0-1 0 0 0,0 0 1 0 0,0 1-1 0 0,0 0 1 0 0,-1-1-1 0 0,0 1 1 0 0,0 1-1 0 0,0-1 0 0 0,0 1 1 0 0,-1-1-1 0 0,1 1 1 0 0,-9-4-1 0 0,12 6 8 0 0,1 1-1 0 0,-1 0 1 0 0,1 0-1 0 0,-1-1 1 0 0,1 1 0 0 0,-1 0-1 0 0,1 0 1 0 0,-1 0-1 0 0,1 0 1 0 0,-1-1-1 0 0,1 1 1 0 0,-1 0-1 0 0,1 0 1 0 0,-1 0 0 0 0,1 0-1 0 0,-1 0 1 0 0,0 0-1 0 0,1 0 1 0 0,-1 1-1 0 0,1-1 1 0 0,-1 0-1 0 0,1 0 1 0 0,-1 0 0 0 0,1 0-1 0 0,-1 1 1 0 0,1-1-1 0 0,-1 0 1 0 0,0 1-1 0 0,1 0 6 0 0,-1 0 0 0 0,0 0 0 0 0,1 0-1 0 0,-1 0 1 0 0,1 0 0 0 0,0 0-1 0 0,-1 0 1 0 0,1 0 0 0 0,0 0 0 0 0,-1 0-1 0 0,1 0 1 0 0,0 0 0 0 0,0 2 0 0 0,0 1 15 0 0,0 0 0 0 0,0 0 1 0 0,0 0-1 0 0,1 0 0 0 0,0 0 1 0 0,2 7-1 0 0,-1-7-10 0 0,0 0-1 0 0,1 0 0 0 0,-1-1 1 0 0,1 1-1 0 0,0-1 1 0 0,1 0-1 0 0,-1 0 0 0 0,0 0 1 0 0,1 0-1 0 0,0 0 1 0 0,-1-1-1 0 0,1 0 0 0 0,0 0 1 0 0,4 2-1 0 0,7 2 5 0 0,1 0 0 0 0,22 5 0 0 0,-17-5-17 0 0,0-2 0 0 0,27 2 1 0 0,-42-5-1 0 0,0-1 0 0 0,1 0 0 0 0,-1 0 0 0 0,1-1 1 0 0,-1 0-1 0 0,0 0 0 0 0,0 0 0 0 0,1-1 1 0 0,-1 0-1 0 0,0 0 0 0 0,11-6 0 0 0,-16 7 2 0 0,-1 1 0 0 0,1-1 0 0 0,0 0 0 0 0,0 0 0 0 0,0 1 0 0 0,-1-1 0 0 0,1 0 0 0 0,-1 0 0 0 0,1 0 0 0 0,0 0-1 0 0,-1 0 1 0 0,0 0 0 0 0,1 0 0 0 0,-1 0 0 0 0,1 0 0 0 0,-1-1 0 0 0,0 1 0 0 0,0 0 0 0 0,0 0 0 0 0,0 0 0 0 0,0 0 0 0 0,0 0 0 0 0,0 0 0 0 0,0 0 0 0 0,0-1 0 0 0,0 1-1 0 0,-1 0 1 0 0,1 0 0 0 0,0 0 0 0 0,-1 0 0 0 0,1 0 0 0 0,-1 0 0 0 0,1 0 0 0 0,-1 0 0 0 0,0 0 0 0 0,1 0 0 0 0,-2 0 0 0 0,-1-5-6 0 0,-1 1 1 0 0,0 0 0 0 0,0 1 0 0 0,0-1-1 0 0,-6-4 1 0 0,5 5 4 0 0,0 0 0 0 0,-1 0-1 0 0,1 0 1 0 0,-1 1 0 0 0,-8-4-1 0 0,13 7 5 0 0,0-1 0 0 0,0 1 0 0 0,0-1 0 0 0,1 1 0 0 0,-2 0 0 0 0,1-1 0 0 0,0 1 0 0 0,0 0 0 0 0,0 0-1 0 0,0 0 1 0 0,0 0 0 0 0,0 0 0 0 0,0 0 0 0 0,0 0 0 0 0,0 0 0 0 0,0 0 0 0 0,0 1 0 0 0,0-1 0 0 0,0 0 0 0 0,0 1-1 0 0,0-1 1 0 0,0 1 0 0 0,0-1 0 0 0,0 1 0 0 0,1-1 0 0 0,-1 1 0 0 0,0-1 0 0 0,0 1 0 0 0,0 0 0 0 0,1 0 0 0 0,-1-1-1 0 0,0 1 1 0 0,1 0 0 0 0,-1 0 0 0 0,0 0 0 0 0,1 0 0 0 0,0 0 0 0 0,-1 0 0 0 0,1 0 0 0 0,-1 0 0 0 0,1 0 0 0 0,0 1 0 0 0,-3 7 15 0 0,2 1 0 0 0,-1 0 1 0 0,1 0-1 0 0,1 0 1 0 0,0 0-1 0 0,0-1 0 0 0,3 17 1 0 0,18 71 74 0 0,-17-81-86 0 0,43 157 284 0 0,-47-171-284 0 0,1 1 0 0 0,-1-1 0 0 0,0 0 0 0 0,0 0 0 0 0,0 1 0 0 0,0-1 0 0 0,0 0-1 0 0,0 0 1 0 0,0 0 0 0 0,-1 1 0 0 0,1-1 0 0 0,-1 0 0 0 0,1 0 0 0 0,-1 0 0 0 0,0 0 0 0 0,0 0 0 0 0,0 0 0 0 0,0 0-1 0 0,-1 0 1 0 0,1 0 0 0 0,0 0 0 0 0,-1-1 0 0 0,1 1 0 0 0,-1 0 0 0 0,0-1 0 0 0,1 1 0 0 0,-1-1 0 0 0,0 0 0 0 0,0 0-1 0 0,0 0 1 0 0,0 0 0 0 0,0 0 0 0 0,-3 1 0 0 0,2-1-36 0 0,-1 0 0 0 0,1 0-1 0 0,0 0 1 0 0,-1-1 0 0 0,1 0 0 0 0,-1 1-1 0 0,1-1 1 0 0,-1-1 0 0 0,1 1 0 0 0,0 0-1 0 0,-1-1 1 0 0,1 0 0 0 0,0 1 0 0 0,-1-1-1 0 0,1-1 1 0 0,0 1 0 0 0,0 0 0 0 0,0-1-1 0 0,0 0 1 0 0,0 1 0 0 0,-5-5 0 0 0,3 1-301 0 0,-1 0 1 0 0,1 0 0 0 0,0 0 0 0 0,0-1 0 0 0,0 1-1 0 0,-6-11 1 0 0,10 13 158 0 0,0 0-1 0 0,0 0 0 0 0,0 0 1 0 0,1 0-1 0 0,-1 0 0 0 0,1 0 0 0 0,-1 0 1 0 0,1 0-1 0 0,0 0 0 0 0,0 0 1 0 0,0 0-1 0 0,1 0 0 0 0,-1 0 1 0 0,1 0-1 0 0,-1 0 0 0 0,1 0 1 0 0,0 0-1 0 0,0 0 0 0 0,3-4 1 0 0,5-10-873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6.001"/>
    </inkml:context>
    <inkml:brush xml:id="br0">
      <inkml:brushProperty name="width" value="0.1" units="cm"/>
      <inkml:brushProperty name="height" value="0.1" units="cm"/>
      <inkml:brushProperty name="color" value="#F6630D"/>
    </inkml:brush>
  </inkml:definitions>
  <inkml:trace contextRef="#ctx0" brushRef="#br0">26 280 7421 0 0,'1'4'274'0'0,"-1"0"1"0"0,0-1 0 0 0,0 1 0 0 0,0 0-1 0 0,-1-1 1 0 0,1 1 0 0 0,-1 0-1 0 0,0-1 1 0 0,-2 7 0 0 0,-5 36 1563 0 0,8-31-1611 0 0,0 0-1 0 0,0 0 1 0 0,1 0 0 0 0,1 0 0 0 0,1-1-1 0 0,0 1 1 0 0,1 0 0 0 0,0-1 0 0 0,11 23-1 0 0,-15-37-289 0 0,0 1 0 0 0,0-1 0 0 0,0 1 0 0 0,1-1 0 0 0,-1 0 0 0 0,0 1 0 0 0,0-1 0 0 0,0 1 0 0 0,0-1 0 0 0,1 0 0 0 0,-1 1 0 0 0,0-1-1 0 0,0 0 1 0 0,1 1 0 0 0,-1-1 0 0 0,0 0 0 0 0,0 1 0 0 0,1-1 0 0 0,-1 0 0 0 0,0 0 0 0 0,1 1 0 0 0,-1-1 0 0 0,1 0 0 0 0,-1 0 0 0 0,0 0 0 0 0,1 0 0 0 0,-1 0 0 0 0,1 1-1 0 0,-1-1 1 0 0,0 0 0 0 0,1 0 0 0 0,-1 0 0 0 0,1 0 0 0 0,-1 0 0 0 0,0 0 0 0 0,1 0 0 0 0,-1 0 0 0 0,1 0 0 0 0,-1 0 0 0 0,0-1 0 0 0,1 1 0 0 0,-1 0 0 0 0,1 0 0 0 0,-1 0-1 0 0,0 0 1 0 0,1-1 0 0 0,-1 1 0 0 0,0 0 0 0 0,1 0 0 0 0,-1-1 0 0 0,0 1 0 0 0,1 0 0 0 0,-1 0 0 0 0,0-1 0 0 0,0 1 0 0 0,1 0 0 0 0,-1-1 0 0 0,0 1 0 0 0,0-1 0 0 0,0 1-1 0 0,1 0 1 0 0,-1-1 0 0 0,0 1 0 0 0,0-1 0 0 0,1-6-1358 0 0</inkml:trace>
  <inkml:trace contextRef="#ctx0" brushRef="#br0" timeOffset="1">22 129 6625 0 0,'-11'-74'337'0'0,"8"51"-113"0"0,-5-9 687 0 0,9 40-1051 0 0,-1 0-1 0 0,1 0 0 0 0,0 0 0 0 0,1 0 1 0 0,0 0-1 0 0,0 0 0 0 0,1-1 0 0 0,0 1 1 0 0,6 11-1 0 0,2-1-748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6.356"/>
    </inkml:context>
    <inkml:brush xml:id="br0">
      <inkml:brushProperty name="width" value="0.1" units="cm"/>
      <inkml:brushProperty name="height" value="0.1" units="cm"/>
      <inkml:brushProperty name="color" value="#F6630D"/>
    </inkml:brush>
  </inkml:definitions>
  <inkml:trace contextRef="#ctx0" brushRef="#br0">12 46 9097 0 0,'-1'0'5'0'0,"1"0"-1"0"0,-1-1 1 0 0,0 1 0 0 0,0-1 0 0 0,1 1-1 0 0,-1-1 1 0 0,1 1 0 0 0,-1-1 0 0 0,1 1 0 0 0,-1-1-1 0 0,0 1 1 0 0,1-1 0 0 0,0 0 0 0 0,-1 1-1 0 0,1-1 1 0 0,-1 0 0 0 0,1 1 0 0 0,0-1-1 0 0,-1 0 1 0 0,1 1 0 0 0,0-1 0 0 0,0 0 0 0 0,0 0-1 0 0,0 0 1 0 0,0 1 0 0 0,0-1 0 0 0,0 0-1 0 0,0 0 1 0 0,0 1 0 0 0,0-2 0 0 0,0 0 133 0 0,0 0 1 0 0,0-1 0 0 0,0 1 0 0 0,0 0 0 0 0,0 0 0 0 0,1 0-1 0 0,-1 0 1 0 0,1 0 0 0 0,-1 0 0 0 0,2-3 259 0 0,2 8-155 0 0,0 13 717 0 0,4 89-885 0 0,-8-104-73 0 0,0-1-1 0 0,0 1 1 0 0,0-1 0 0 0,0 1-1 0 0,0 0 1 0 0,0-1-1 0 0,0 1 1 0 0,0 0-1 0 0,0-1 1 0 0,0 1 0 0 0,0-1-1 0 0,1 1 1 0 0,-1 0-1 0 0,0-1 1 0 0,0 1 0 0 0,0-1-1 0 0,1 1 1 0 0,-1-1-1 0 0,0 1 1 0 0,1-1 0 0 0,-1 1-1 0 0,1-1 1 0 0,-1 1-1 0 0,0-1 1 0 0,1 0 0 0 0,-1 1-1 0 0,1-1 1 0 0,-1 1-1 0 0,1-1 1 0 0,0 0 0 0 0,-1 0-1 0 0,1 1 1 0 0,-1-1-1 0 0,1 0 1 0 0,0 0 0 0 0,21-7 100 0 0,-8 1-63 0 0,51-16 7 0 0,-63 21-37 0 0,1 1 0 0 0,-1-1 1 0 0,1 0-1 0 0,0 1 0 0 0,0 0 1 0 0,-1 0-1 0 0,1 0 0 0 0,0 0 0 0 0,0 0 1 0 0,-1 0-1 0 0,1 1 0 0 0,0-1 1 0 0,-1 1-1 0 0,1 0 0 0 0,0 0 0 0 0,-1 0 1 0 0,1 0-1 0 0,-1 0 0 0 0,1 0 1 0 0,-1 1-1 0 0,0-1 0 0 0,0 1 1 0 0,1 0-1 0 0,2 3 0 0 0,-2-2 8 0 0,0 1-1 0 0,0-1 1 0 0,-1 0-1 0 0,0 1 1 0 0,1 0 0 0 0,-1 0-1 0 0,0 0 1 0 0,-1 0-1 0 0,1 0 1 0 0,-1 0 0 0 0,1 5-1 0 0,-1-7 18 0 0,-2 7-2866 0 0,0 38 1658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7.055"/>
    </inkml:context>
    <inkml:brush xml:id="br0">
      <inkml:brushProperty name="width" value="0.1" units="cm"/>
      <inkml:brushProperty name="height" value="0.1" units="cm"/>
      <inkml:brushProperty name="color" value="#F6630D"/>
    </inkml:brush>
  </inkml:definitions>
  <inkml:trace contextRef="#ctx0" brushRef="#br0">43 8 7037 0 0,'-42'-1'711'0'0,"53"0"1147"0"0,11-1-1464 0 0,0 0 0 0 0,0 1 0 0 0,35 3-1 0 0,68 14 226 0 0,-64-8-349 0 0,82 12 200 0 0,469 47 3146 0 0,-467-64-1910 0 0,-139-3-1562 0 0,1 0 211 0 0,-12-4-45 0 0,1 2-305 0 0,0 0 0 0 0,-1 1 0 0 0,1 0 0 0 0,-1 0 1 0 0,-5-1-1 0 0,-13-3-299 0 0,7 0-590 0 0,-1 1-1 0 0,0 0 0 0 0,0 2 0 0 0,-27-2 1 0 0,10 2-972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0.858"/>
    </inkml:context>
    <inkml:brush xml:id="br0">
      <inkml:brushProperty name="width" value="0.1" units="cm"/>
      <inkml:brushProperty name="height" value="0.1" units="cm"/>
      <inkml:brushProperty name="color" value="#F6630D"/>
    </inkml:brush>
  </inkml:definitions>
  <inkml:trace contextRef="#ctx0" brushRef="#br0">317 15 4372 0 0,'0'0'867'0'0,"5"-2"-662"0"0,16-8 16 0 0,-15 8 789 0 0,-3 2-752 0 0,15 0 7323 0 0,-26 0-7478 0 0,-25 0-24 0 0,25 0 118 0 0,-9 3-101 0 0,-52 13 10 0 0,52-12 884 0 0,-15 14-782 0 0,-97 57 29 0 0,96-56 1337 0 0,30-3-1292 0 0,-13 45-16 0 0,12-45 998 0 0,23 4-1140 0 0,59 63-27 0 0,-59-63 2 0 0,0-19-16 0 0,57-1-64 0 0,-57 1-90 0 0,1-12-1871 0 0,60-32 1252 0 0,-60 32-90 0 0,-9-24-7354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8.713"/>
    </inkml:context>
    <inkml:brush xml:id="br0">
      <inkml:brushProperty name="width" value="0.1" units="cm"/>
      <inkml:brushProperty name="height" value="0.1" units="cm"/>
      <inkml:brushProperty name="color" value="#F6630D"/>
    </inkml:brush>
  </inkml:definitions>
  <inkml:trace contextRef="#ctx0" brushRef="#br0">2525 0 2864 0 0,'-1'11'553'0'0,"0"-9"-47"0"0,1-12 1591 0 0,0 13-1676 0 0,1 10-419 0 0,0 8 1360 0 0,-1-9 2277 0 0,-5 51-1112 0 0,-9-8-2278 0 0,11-44-206 0 0,-1-1 78 0 0,1-1-1 0 0,-1 0 1 0 0,-1 0-1 0 0,-9 15 1 0 0,5-10 47 0 0,8-12 553 0 0,-5 4-618 0 0,-15 17 2 0 0,15-17 456 0 0,-11 6-476 0 0,-7 5-58 0 0,-83 52 83 0 0,89-60-62 0 0,-1-1 1 0 0,0 0 0 0 0,0-2 0 0 0,-1 0 0 0 0,-29 4 0 0 0,19-3 53 0 0,-33 4 335 0 0,-100 4 1 0 0,79-9-246 0 0,-143 4-80 0 0,0 0-102 0 0,91 3 23 0 0,-194 44 1 0 0,203-33-44 0 0,-8 3 101 0 0,121-21-33 0 0,-40 16-9 0 0,40-17 512 0 0,-8 12-433 0 0,0 0-91 0 0,-16 11 72 0 0,-58 55 0 0 0,88-75-60 0 0,0 1 1 0 0,1 1-1 0 0,0-1 0 0 0,1 1 0 0 0,0 0 0 0 0,-8 20 1 0 0,0-2 6 0 0,-16 39 289 0 0,-33 104 0 0 0,30-75 34 0 0,-1 10 625 0 0,-30 169 0 0 0,49-174-814 0 0,-6 31 34 0 0,14-94-173 0 0,1 0-1 0 0,0 59 1 0 0,1-19 99 0 0,4 47 2 0 0,1-67-312 0 0,4-31 256 0 0,-3-26-107 0 0,-1-1 1 0 0,0 0-1 0 0,0 1 0 0 0,0-1 1 0 0,0 0-1 0 0,0 1 0 0 0,1-1 1 0 0,-1 0-1 0 0,0 0 1 0 0,0 1-1 0 0,0-1 0 0 0,1 0 1 0 0,-1 0-1 0 0,0 1 0 0 0,0-1 1 0 0,1 0-1 0 0,-1 0 0 0 0,0 0 1 0 0,1 1-1 0 0,-1-1 0 0 0,0 0 1 0 0,1 0-1 0 0,-1 0 0 0 0,0 0 1 0 0,1 0-1 0 0,0 0-66 0 0,0 0 1 0 0,-1 0-1 0 0,1-1 1 0 0,0 1-1 0 0,-1 0 1 0 0,1-1-1 0 0,0 1 1 0 0,-1-1-1 0 0,1 1 0 0 0,-1 0 1 0 0,1-1-1 0 0,-1 0 1 0 0,1 1-1 0 0,-1-1 1 0 0,1 1-1 0 0,-1-1 1 0 0,1-1-1 0 0,2-1-186 0 0,4-7-1205 0 0,0 0-1 0 0,0-1 0 0 0,7-15 1 0 0,-13 22 924 0 0,1 1 1 0 0,-1-1-1 0 0,0 0 0 0 0,0 0 1 0 0,0 0-1 0 0,-1 1 1 0 0,1-1-1 0 0,-1 0 1 0 0,0 0-1 0 0,0 0 0 0 0,-1 0 1 0 0,1 0-1 0 0,-1 0 1 0 0,0 0-1 0 0,-1-4 0 0 0,0-2-884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04:49.056"/>
    </inkml:context>
    <inkml:brush xml:id="br0">
      <inkml:brushProperty name="width" value="0.1" units="cm"/>
      <inkml:brushProperty name="height" value="0.1" units="cm"/>
      <inkml:brushProperty name="color" value="#F6630D"/>
    </inkml:brush>
  </inkml:definitions>
  <inkml:trace contextRef="#ctx0" brushRef="#br0">20 36 6973 0 0,'-2'-2'107'0'0,"0"0"0"0"0,0 0 0 0 0,1 0 0 0 0,-1 0 0 0 0,0 0 1 0 0,1 0-1 0 0,0 0 0 0 0,-1 0 0 0 0,1-1 0 0 0,0 1 0 0 0,0-1 1 0 0,0 1-1 0 0,1-1 0 0 0,1-2 1510 0 0,5 17-954 0 0,4 12-2 0 0,95 267 1845 0 0,-101-275-2502 0 0,-4-15-3 0 0,0 0 0 0 0,0 0 0 0 0,0 0 1 0 0,0 1-1 0 0,1-1 0 0 0,-1 0 0 0 0,1 0 1 0 0,-1 0-1 0 0,0 0 0 0 0,1 0 1 0 0,0 0-1 0 0,-1 0 0 0 0,2 1 0 0 0,-1-1 1 0 0,0-1-1 0 0,0 1 0 0 0,0-1 0 0 0,0 0 0 0 0,0 1 0 0 0,0-1 1 0 0,0 0-1 0 0,0 0 0 0 0,1 0 0 0 0,-1 0 0 0 0,0 0 0 0 0,0 0 0 0 0,0 0 1 0 0,0-1-1 0 0,0 1 0 0 0,0 0 0 0 0,0 0 0 0 0,0-1 0 0 0,2 0 1 0 0,6-3 10 0 0,-1 1 0 0 0,1-2 0 0 0,-1 1 1 0 0,0-1-1 0 0,0-1 0 0 0,-1 1 0 0 0,0-1 0 0 0,0 0 1 0 0,9-11-1 0 0,-2 1 260 0 0,0-1-1 0 0,22-36 1 0 0,-26 37 478 0 0,1 1 0 0 0,0 0 0 0 0,16-16 0 0 0,-93 87-3121 0 0,44-37 385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06:45:30.192"/>
    </inkml:context>
    <inkml:brush xml:id="br0">
      <inkml:brushProperty name="width" value="0.1" units="cm"/>
      <inkml:brushProperty name="height" value="0.1" units="cm"/>
      <inkml:brushProperty name="color" value="#E71224"/>
    </inkml:brush>
  </inkml:definitions>
  <inkml:trace contextRef="#ctx0" brushRef="#br0">1 0 24575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3.825"/>
    </inkml:context>
    <inkml:brush xml:id="br0">
      <inkml:brushProperty name="width" value="0.1" units="cm"/>
      <inkml:brushProperty name="height" value="0.1" units="cm"/>
      <inkml:brushProperty name="color" value="#E71224"/>
    </inkml:brush>
  </inkml:definitions>
  <inkml:trace contextRef="#ctx0" brushRef="#br0">366 141 3608 0 0,'-6'-17'28'0'0,"0"0"-1"0"0,-15-26 1 0 0,18 38-11 0 0,0 0-1 0 0,0 0 1 0 0,-1 0 0 0 0,1 0-1 0 0,-1 1 1 0 0,-1-1 0 0 0,1 1-1 0 0,-1 0 1 0 0,1 1 0 0 0,-1-1-1 0 0,-10-5 1 0 0,11 8-3 0 0,1 0 0 0 0,0 0-1 0 0,-1 0 1 0 0,0 1 0 0 0,1-1 0 0 0,-1 1-1 0 0,1 0 1 0 0,-1 0 0 0 0,0 0-1 0 0,1 0 1 0 0,-1 1 0 0 0,1 0 0 0 0,-1-1-1 0 0,1 1 1 0 0,-1 1 0 0 0,1-1 0 0 0,0 0-1 0 0,-1 1 1 0 0,-4 3 0 0 0,-5 3 31 0 0,0 1 0 0 0,0 0 0 0 0,-11 12 0 0 0,4-4 40 0 0,1 1 0 0 0,0 0 0 0 0,2 2 1 0 0,0 0-1 0 0,-24 38 0 0 0,41-58-79 0 0,-1 0 0 0 0,1 0-1 0 0,0 1 1 0 0,0-1 0 0 0,-1 0-1 0 0,1 0 1 0 0,0 1 0 0 0,0-1 0 0 0,0 0-1 0 0,0 1 1 0 0,-1-1 0 0 0,1 0-1 0 0,0 0 1 0 0,0 1 0 0 0,0-1 0 0 0,0 0-1 0 0,0 1 1 0 0,0-1 0 0 0,0 0-1 0 0,0 1 1 0 0,0-1 0 0 0,0 0 0 0 0,0 1-1 0 0,0-1 1 0 0,0 0 0 0 0,0 1-1 0 0,0-1 1 0 0,0 0 0 0 0,0 1 0 0 0,0-1-1 0 0,0 0 1 0 0,1 1 0 0 0,-1-1-1 0 0,0 0 1 0 0,0 0 0 0 0,0 1 0 0 0,0-1-1 0 0,1 0 1 0 0,-1 0 0 0 0,0 1-1 0 0,0-1 1 0 0,1 0 0 0 0,-1 0 0 0 0,0 1-1 0 0,0-1 1 0 0,1 0 0 0 0,-1 0 0 0 0,0 0-1 0 0,1 0 1 0 0,-1 0 0 0 0,0 0-1 0 0,1 1 1 0 0,-1-1 0 0 0,0 0 0 0 0,1 0-1 0 0,-1 0 1 0 0,0 0 0 0 0,1 0-1 0 0,-1 0 1 0 0,0 0 0 0 0,1 0 0 0 0,-1 0-1 0 0,0-1 1 0 0,1 1 0 0 0,-1 0-1 0 0,1 0 1 0 0,29-8 188 0 0,-23 6-155 0 0,20-6-25 0 0,0 2-1 0 0,1 0 1 0 0,0 2-1 0 0,0 1 1 0 0,1 1-1 0 0,-1 2 0 0 0,0 1 1 0 0,0 1-1 0 0,45 9 1 0 0,-33-3-57 0 0,-2 3 1 0 0,1 1-1 0 0,-1 2 0 0 0,-1 1 0 0 0,-1 2 1 0 0,37 23-1 0 0,-51-24-176 0 0,-4 3-47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4.921"/>
    </inkml:context>
    <inkml:brush xml:id="br0">
      <inkml:brushProperty name="width" value="0.1" units="cm"/>
      <inkml:brushProperty name="height" value="0.1" units="cm"/>
      <inkml:brushProperty name="color" value="#E71224"/>
    </inkml:brush>
  </inkml:definitions>
  <inkml:trace contextRef="#ctx0" brushRef="#br0">1001 505 5601 0 0,'-1'-10'100'0'0,"1"-1"1"0"0,0 1-1 0 0,1 0 1 0 0,0-1 0 0 0,1 1-1 0 0,0 0 1 0 0,0 0-1 0 0,1 0 1 0 0,8-18 0 0 0,-8 21 39 0 0,0 0 0 0 0,-1-1 0 0 0,0 1 0 0 0,0-1 0 0 0,-1 1 0 0 0,2-13 0 0 0,0-6 144 0 0,2-10 25 0 0,-3 24-141 0 0,0 0 0 0 0,0-1 0 0 0,8-20 1 0 0,-7 24-9 0 0,0 0 0 0 0,0 0 0 0 0,-1 0 0 0 0,0-1 0 0 0,-1 1 0 0 0,0 0 0 0 0,0-1 0 0 0,-2-17 0 0 0,1 24-136 0 0,0-1 1 0 0,-1 1-1 0 0,0 0 0 0 0,1-1 1 0 0,-1 1-1 0 0,0 0 1 0 0,-1 0-1 0 0,1 0 0 0 0,-1 0 1 0 0,1 0-1 0 0,-1 0 1 0 0,0 1-1 0 0,0-1 0 0 0,0 0 1 0 0,0 1-1 0 0,-1-1 1 0 0,1 1-1 0 0,-1 0 0 0 0,1 0 1 0 0,-1 0-1 0 0,0 0 1 0 0,0 1-1 0 0,0-1 0 0 0,0 1 1 0 0,0-1-1 0 0,0 1 1 0 0,0 0-1 0 0,-5-1 0 0 0,-8 0-22 0 0,0-1 0 0 0,-1 2-1 0 0,0 0 1 0 0,1 1-1 0 0,-31 4 1 0 0,-81 22-24 0 0,82-14 10 0 0,0 2-1 0 0,0 2 0 0 0,2 2 0 0 0,-48 27 0 0 0,62-27 21 0 0,1 0 0 0 0,1 2-1 0 0,1 1 1 0 0,0 2-1 0 0,2 0 1 0 0,-35 42 0 0 0,23-17 14 0 0,2 2 0 0 0,3 1 1 0 0,2 2-1 0 0,2 1 0 0 0,-30 82 1 0 0,50-115-13 0 0,1 0 1 0 0,1 0-1 0 0,1 0 1 0 0,1 1-1 0 0,0 0 1 0 0,2 0-1 0 0,1 27 1 0 0,1-39-7 0 0,1-1 1 0 0,0 1 0 0 0,1-1 0 0 0,0 0-1 0 0,0 1 1 0 0,1-1 0 0 0,0 0 0 0 0,1 0-1 0 0,0-1 1 0 0,0 1 0 0 0,1-1-1 0 0,0 0 1 0 0,0 0 0 0 0,1 0 0 0 0,0-1-1 0 0,1 0 1 0 0,-1 0 0 0 0,1 0 0 0 0,9 5-1 0 0,4 1 5 0 0,1 0-1 0 0,0-2 1 0 0,1 0-1 0 0,0-2 1 0 0,1 0 0 0 0,0-1-1 0 0,0-2 1 0 0,1 0-1 0 0,24 2 1 0 0,7-2 2 0 0,1-2 1 0 0,102-5 0 0 0,-113-3-10 0 0,0-1 0 0 0,0-2 1 0 0,-1-3-1 0 0,0-1 0 0 0,54-21 0 0 0,-70 20-9 0 0,0 0 1 0 0,-2-2-1 0 0,1-1 0 0 0,-2-1 0 0 0,0-1 0 0 0,-1-2 1 0 0,0 0-1 0 0,38-42 0 0 0,-39 34 2 0 0,-2-1-1 0 0,-1 0 1 0 0,-2-2 0 0 0,0 0-1 0 0,-2-1 1 0 0,-1 0-1 0 0,-2-2 1 0 0,-1 1 0 0 0,-2-1-1 0 0,-1-1 1 0 0,-1 0 0 0 0,-2 0-1 0 0,-2-1 1 0 0,1-61-1 0 0,-5 60 5 0 0,-2 0-1 0 0,-1 1 0 0 0,-2 0 0 0 0,-9-35 1 0 0,11 58-7 0 0,0 0 0 0 0,-1 0-1 0 0,0 1 1 0 0,-1 0 0 0 0,-1 0 0 0 0,1 0 0 0 0,-2 0 0 0 0,0 1 0 0 0,0 0 0 0 0,0 1 0 0 0,-1-1 0 0 0,-1 1 0 0 0,0 1 0 0 0,0 0-1 0 0,-12-8 1 0 0,15 12 0 0 0,0 0 0 0 0,-1 1 0 0 0,1 0 0 0 0,-1 0 0 0 0,0 1 0 0 0,0 0 0 0 0,0 0 0 0 0,0 1 0 0 0,0 0 0 0 0,0 0 0 0 0,0 0-1 0 0,-9 1 1 0 0,5 1-46 0 0,1 1 0 0 0,0-1 0 0 0,0 2 0 0 0,0-1 0 0 0,0 2 0 0 0,1-1 0 0 0,-17 9 0 0 0,-3 6-488 0 0,0 1-1 0 0,1 1 1 0 0,-50 49-1 0 0,68-60 300 0 0,-4 4-203 0 0,0 1 0 0 0,-13 16-1 0 0,5 2-367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5.489"/>
    </inkml:context>
    <inkml:brush xml:id="br0">
      <inkml:brushProperty name="width" value="0.1" units="cm"/>
      <inkml:brushProperty name="height" value="0.1" units="cm"/>
      <inkml:brushProperty name="color" value="#E71224"/>
    </inkml:brush>
  </inkml:definitions>
  <inkml:trace contextRef="#ctx0" brushRef="#br0">568 28 5176 0 0,'-2'1'48'0'0,"0"-1"0"0"0,0 1 0 0 0,0-1 0 0 0,0 0 0 0 0,0 1 0 0 0,0-1-1 0 0,-1 0 1 0 0,1 0 0 0 0,0-1 0 0 0,0 1 0 0 0,0 0 0 0 0,0-1 0 0 0,0 1-1 0 0,0-1 1 0 0,0 0 0 0 0,0 0 0 0 0,0 1 0 0 0,0-1 0 0 0,0-1 0 0 0,0 1-1 0 0,0 0 1 0 0,1 0 0 0 0,-1-1 0 0 0,0 1 0 0 0,1-1 0 0 0,-1 1 0 0 0,1-1-1 0 0,0 0 1 0 0,0 1 0 0 0,-2-4 0 0 0,3 5-39 0 0,0-1 1 0 0,0 1 0 0 0,0 0-1 0 0,0 0 1 0 0,0 0-1 0 0,0 0 1 0 0,0 0-1 0 0,0-1 1 0 0,0 1-1 0 0,-1 0 1 0 0,1 0-1 0 0,0 0 1 0 0,0 0-1 0 0,0 0 1 0 0,0 0-1 0 0,0 0 1 0 0,0-1 0 0 0,0 1-1 0 0,0 0 1 0 0,0 0-1 0 0,0 0 1 0 0,0 0-1 0 0,-1 0 1 0 0,1 0-1 0 0,0 0 1 0 0,0 0-1 0 0,0 0 1 0 0,0 0-1 0 0,0 0 1 0 0,0-1-1 0 0,0 1 1 0 0,-1 0 0 0 0,1 0-1 0 0,0 0 1 0 0,0 0-1 0 0,0 0 1 0 0,0 0-1 0 0,0 0 1 0 0,0 0-1 0 0,-1 0 1 0 0,1 0-1 0 0,0 0 1 0 0,0 0-1 0 0,0 0 1 0 0,0 0 0 0 0,0 0-1 0 0,0 1 1 0 0,-1-1-1 0 0,1 0 1 0 0,0 0-1 0 0,-6 9 219 0 0,-8 22-181 0 0,8-16-25 0 0,6-15-22 0 0,-105 185 138 0 0,-29-9-62 0 0,-19 28 2 0 0,133-174-76 0 0,-21 34 0 0 0,37-57-2 0 0,0 1 0 0 0,1 0 0 0 0,0 0 0 0 0,0 0 0 0 0,0 0 0 0 0,-1 10 0 0 0,4-15 2 0 0,0-1-1 0 0,0 0 0 0 0,0 0 0 0 0,0 0 1 0 0,0 1-1 0 0,1-1 0 0 0,-1 0 0 0 0,0 0 1 0 0,1 0-1 0 0,0 0 0 0 0,-1 0 0 0 0,1 0 1 0 0,0 0-1 0 0,0 0 0 0 0,0 0 0 0 0,1 0 1 0 0,-1 0-1 0 0,0-1 0 0 0,1 1 0 0 0,-1 0 1 0 0,1-1-1 0 0,-1 1 0 0 0,1-1 0 0 0,0 0 1 0 0,0 1-1 0 0,-1-1 0 0 0,1 0 0 0 0,0 0 1 0 0,0 0-1 0 0,0 0 0 0 0,0-1 0 0 0,1 1 1 0 0,-1 0-1 0 0,2 0 0 0 0,10 2 11 0 0,0-1-1 0 0,1 0 0 0 0,-1 0 0 0 0,16-2 1 0 0,-15 1-9 0 0,140-3 5 0 0,-92-1-6 0 0,103 10-1 0 0,-125-1 4 0 0,0 2-1 0 0,0 1 1 0 0,-1 3-1 0 0,-1 1 1 0 0,0 1 0 0 0,0 3-1 0 0,58 35 1 0 0,-88-47-3 0 0,2 2-1 0 0,0 0 0 0 0,0-1 0 0 0,0-1 0 0 0,1 0 0 0 0,-1 0 1 0 0,23 5-1 0 0,-32-10 0 0 0,1 0-1 0 0,-1 0 1 0 0,1-1 0 0 0,-1 1 0 0 0,0-1 0 0 0,1 1 0 0 0,-1-1-1 0 0,0 0 1 0 0,0 0 0 0 0,1 0 0 0 0,-1 0 0 0 0,0 0-1 0 0,0-1 1 0 0,0 1 0 0 0,0-1 0 0 0,0 1 0 0 0,-1-1 0 0 0,1 0-1 0 0,0 0 1 0 0,-1 0 0 0 0,1 1 0 0 0,-1-1 0 0 0,0-1 0 0 0,1 1-1 0 0,-1 0 1 0 0,1-4 0 0 0,4-7 5 0 0,-1 0-1 0 0,0-1 1 0 0,3-15 0 0 0,-7 24-7 0 0,2-11 0 0 0,0 1-1 0 0,-1-1 0 0 0,-1 0 0 0 0,-1 0 0 0 0,0 0 0 0 0,-1 0 0 0 0,0 0 1 0 0,-8-28-1 0 0,-5-10 0 0 0,-26-62 0 0 0,16 51-11 0 0,-79-263-12 0 0,98 309 16 0 0,4 13 9 0 0,-1-1-1 0 0,1 1 1 0 0,-1 0-1 0 0,-1-1 1 0 0,1 1 0 0 0,-1 0-1 0 0,-4-6 1 0 0,4 10-32 0 0,4 4-1 0 0,6 14-123 0 0,1 3-534 0 0,0-3-239 0 0,-3-8 246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6.080"/>
    </inkml:context>
    <inkml:brush xml:id="br0">
      <inkml:brushProperty name="width" value="0.1" units="cm"/>
      <inkml:brushProperty name="height" value="0.1" units="cm"/>
      <inkml:brushProperty name="color" value="#E71224"/>
    </inkml:brush>
  </inkml:definitions>
  <inkml:trace contextRef="#ctx0" brushRef="#br0">745 379 4044 0 0,'-10'-59'697'0'0,"3"-1"-1"0"0,2-119 0 0 0,5 169-641 0 0,-7-52 153 0 0,7 61-213 0 0,0 1 1 0 0,-1-1-1 0 0,0 0 0 0 0,1 1 1 0 0,-1-1-1 0 0,1 1 1 0 0,-1-1-1 0 0,0 1 0 0 0,1-1 1 0 0,-1 1-1 0 0,0-1 0 0 0,1 1 1 0 0,-1 0-1 0 0,0-1 1 0 0,0 1-1 0 0,0 0 0 0 0,1 0 1 0 0,-1 0-1 0 0,0-1 0 0 0,0 1 1 0 0,0 0-1 0 0,1 0 1 0 0,-1 0-1 0 0,0 0 0 0 0,0 0 1 0 0,0 1-1 0 0,0-1 0 0 0,1 0 1 0 0,-1 0-1 0 0,0 0 1 0 0,-1 1-1 0 0,-28 6-28 0 0,-8 6 64 0 0,0 1 0 0 0,0 2 0 0 0,1 1 0 0 0,1 2 0 0 0,1 2 0 0 0,1 1 0 0 0,1 1 0 0 0,1 2 0 0 0,1 2 0 0 0,1 1 0 0 0,1 1 0 0 0,2 1 0 0 0,1 1 0 0 0,2 2 0 0 0,1 0 0 0 0,1 1 1 0 0,2 2-1 0 0,-22 53 0 0 0,28-56 59 0 0,2 2-1 0 0,2-1 1 0 0,0 1 0 0 0,3 1 0 0 0,-6 72 0 0 0,12-93-22 0 0,1 0 0 0 0,1 0 0 0 0,0 0 0 0 0,1 0 0 0 0,1 0 0 0 0,0 0 0 0 0,1-1 0 0 0,1 1-1 0 0,0-1 1 0 0,1 0 0 0 0,0 0 0 0 0,1-1 0 0 0,1 0 0 0 0,0 0 0 0 0,0-1 0 0 0,2 0 0 0 0,11 12 0 0 0,-4-8-22 0 0,1-1 0 0 0,0-1 0 0 0,2-1 1 0 0,-1-1-1 0 0,2 0 0 0 0,0-1 0 0 0,0-2 0 0 0,0 0 1 0 0,1-1-1 0 0,29 6 0 0 0,-16-6-30 0 0,-1-2-1 0 0,1-1 1 0 0,1-2 0 0 0,-1-1-1 0 0,0-2 1 0 0,40-5 0 0 0,-43 0-20 0 0,-1-1 0 0 0,1-2 0 0 0,-1 0 0 0 0,-1-3 0 0 0,0 0 0 0 0,0-2-1 0 0,-1-1 1 0 0,-1-2 0 0 0,0-1 0 0 0,-1 0 0 0 0,-1-2 0 0 0,28-28 0 0 0,-40 34-7 0 0,-1-2 0 0 0,-1 0 1 0 0,-1 0-1 0 0,0-1 0 0 0,-1-1 0 0 0,0 0 0 0 0,-2 0 0 0 0,0 0 0 0 0,-1-1 0 0 0,0-1 1 0 0,-2 1-1 0 0,0-1 0 0 0,-1 0 0 0 0,1-22 0 0 0,-3 12-17 0 0,-1 0 0 0 0,-1-1 0 0 0,-2 1 1 0 0,-1 0-1 0 0,-2 0 0 0 0,0 0 0 0 0,-2 1 0 0 0,-18-47 0 0 0,14 47-12 0 0,-2 1-1 0 0,-2 1 1 0 0,0 0-1 0 0,-1 1 1 0 0,-2 0-1 0 0,0 1 1 0 0,-2 2-1 0 0,0 0 1 0 0,-2 1-1 0 0,0 0 1 0 0,-2 2-1 0 0,0 1 1 0 0,0 1-1 0 0,-2 1 1 0 0,-48-22-1 0 0,73 37 15 0 0,-1 1 0 0 0,1-1-1 0 0,-1 0 1 0 0,1 1 0 0 0,0-1 0 0 0,-1 1-1 0 0,0-1 1 0 0,1 1 0 0 0,-1 0 0 0 0,1-1-1 0 0,-1 1 1 0 0,1 0 0 0 0,-1 0 0 0 0,0 0-1 0 0,1 0 1 0 0,-1 1 0 0 0,1-1 0 0 0,-1 0-1 0 0,1 1 1 0 0,-1-1 0 0 0,1 1 0 0 0,-1-1 0 0 0,1 1-1 0 0,-1 0 1 0 0,1 0 0 0 0,0-1 0 0 0,-1 1-1 0 0,1 0 1 0 0,0 0 0 0 0,0 0 0 0 0,0 1-1 0 0,-1-1 1 0 0,1 0 0 0 0,0 0 0 0 0,-1 3-1 0 0,-2 4-124 0 0,1-1-1 0 0,0 1 1 0 0,0 0-1 0 0,1 0 0 0 0,-2 14 1 0 0,2-13 50 0 0,-4 35-626 0 0,6-18 151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6.624"/>
    </inkml:context>
    <inkml:brush xml:id="br0">
      <inkml:brushProperty name="width" value="0.1" units="cm"/>
      <inkml:brushProperty name="height" value="0.1" units="cm"/>
      <inkml:brushProperty name="color" value="#E71224"/>
    </inkml:brush>
  </inkml:definitions>
  <inkml:trace contextRef="#ctx0" brushRef="#br0">798 35 5328 0 0,'-1'-2'56'0'0,"1"0"0"0"0,-1 1 0 0 0,0-1 0 0 0,0 0 0 0 0,0 0 0 0 0,0 0 0 0 0,0 1 0 0 0,0-1-1 0 0,0 1 1 0 0,0-1 0 0 0,-1 1 0 0 0,1-1 0 0 0,-1 1 0 0 0,1 0 0 0 0,-1-1 0 0 0,0 1 0 0 0,1 0-1 0 0,-1 0 1 0 0,0 0 0 0 0,0 0 0 0 0,0 1 0 0 0,0-1 0 0 0,1 1 0 0 0,-1-1 0 0 0,0 1 0 0 0,0-1-1 0 0,-4 1 1 0 0,-1 2-50 0 0,-1 0-1 0 0,0 0 0 0 0,1 1 0 0 0,0 0 0 0 0,-1 1 1 0 0,1-1-1 0 0,0 1 0 0 0,1 1 0 0 0,-8 5 1 0 0,-56 54 32 0 0,52-46-12 0 0,-154 175 118 0 0,109-119-106 0 0,13-13-67 0 0,3 1 0 0 0,3 3 0 0 0,2 2 0 0 0,4 1 1 0 0,-57 140-1 0 0,88-188 104 0 0,0 0 0 0 0,1 0 0 0 0,1 0 0 0 0,1 1-1 0 0,1 0 1 0 0,1-1 0 0 0,1 24 0 0 0,1-35-29 0 0,1 0 0 0 0,0-1 0 0 0,0 1 0 0 0,1-1 0 0 0,1 0 0 0 0,-1 1 0 0 0,1-1 0 0 0,6 12 0 0 0,-5-15-30 0 0,-1 1-1 0 0,1-1 1 0 0,0 0 0 0 0,0 0-1 0 0,0-1 1 0 0,1 1 0 0 0,0-1 0 0 0,-1 0-1 0 0,2 0 1 0 0,-1 0 0 0 0,0-1-1 0 0,11 5 1 0 0,3 0 17 0 0,1-1 1 0 0,0-2-1 0 0,0 0 0 0 0,0 0 1 0 0,0-2-1 0 0,32 1 0 0 0,125-9-2 0 0,259-53 152 0 0,-432 58 572 0 0,4-5-616 0 0,27-15-8 0 0,-27 15-27 0 0,2-19-30 0 0,26-76-22 0 0,-34 95-50 0 0,0 0 0 0 0,0-1 0 0 0,-1 1 0 0 0,0-1 0 0 0,0 1 0 0 0,0-1 0 0 0,-1 0 0 0 0,0 1 1 0 0,-1-11-1 0 0,0 0 0 0 0,16-379-39 0 0,38 6 7 0 0,-52 385-62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9.394"/>
    </inkml:context>
    <inkml:brush xml:id="br0">
      <inkml:brushProperty name="width" value="0.1" units="cm"/>
      <inkml:brushProperty name="height" value="0.1" units="cm"/>
      <inkml:brushProperty name="color" value="#E71224"/>
    </inkml:brush>
  </inkml:definitions>
  <inkml:trace contextRef="#ctx0" brushRef="#br0">3095 107 3816 0 0,'-2'-1'127'0'0,"0"0"0"0"0,0-1 0 0 0,0 1 0 0 0,0-1 0 0 0,1 0 0 0 0,-1 1 0 0 0,0-1 0 0 0,1 0 0 0 0,-1 0 0 0 0,1 0 0 0 0,0 0 0 0 0,-1 0 0 0 0,1-1 0 0 0,0 1 0 0 0,0 0 0 0 0,1-1 0 0 0,-2-1 0 0 0,1 0 738 0 0,1-1-674 0 0,-3-18-79 0 0,2 18 137 0 0,-3-1-537 0 0,-16-22 312 0 0,-13 29 38 0 0,-109 4-48 0 0,131-4-17 0 0,1 0 0 0 0,0 0 0 0 0,0 1 0 0 0,-1 0 0 0 0,2 1 1 0 0,-1 0-1 0 0,-16 8 0 0 0,1 0 25 0 0,-520 214-22 0 0,427-175-119 0 0,-544 266 283 0 0,330-115-489 0 0,15 22 600 0 0,235-163-72 0 0,-52 35-76 0 0,-208 158 177 0 0,304-222-308 0 0,1 2 0 0 0,2 2 0 0 0,-59 76 0 0 0,89-99-147 0 0,5-10-53 0 0,4-6-247 0 0,0-1-21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39.736"/>
    </inkml:context>
    <inkml:brush xml:id="br0">
      <inkml:brushProperty name="width" value="0.1" units="cm"/>
      <inkml:brushProperty name="height" value="0.1" units="cm"/>
      <inkml:brushProperty name="color" value="#E71224"/>
    </inkml:brush>
  </inkml:definitions>
  <inkml:trace contextRef="#ctx0" brushRef="#br0">114 0 4136 0 0,'14'27'490'0'0,"-11"-23"-423"0"0,0 1 0 0 0,0-1 0 0 0,-1 1 0 0 0,1-1 1 0 0,-1 1-1 0 0,-1 0 0 0 0,1 0 0 0 0,-1 0 0 0 0,1 0 0 0 0,-1 0 0 0 0,-1 0 0 0 0,1 0 1 0 0,-1 1-1 0 0,0-1 0 0 0,-1 7 0 0 0,-3 3 83 0 0,0 0 0 0 0,-2-1 0 0 0,1 0 1 0 0,-2 0-1 0 0,-9 14 0 0 0,-9 22 66 0 0,7-10-127 0 0,2 1-1 0 0,2 0 1 0 0,1 1-1 0 0,-7 50 0 0 0,19-91-64 0 0,1 0 0 0 0,0 1 0 0 0,-1-1 0 0 0,1 0 0 0 0,0 1 0 0 0,0-1 0 0 0,0 1 0 0 0,0-1 0 0 0,0 0 0 0 0,0 1 0 0 0,0-1 0 0 0,1 0 0 0 0,-1 1 0 0 0,0-1 0 0 0,1 0 0 0 0,-1 1 0 0 0,1-1 0 0 0,0 0-1 0 0,-1 0 1 0 0,1 1 0 0 0,0-1 0 0 0,0 0 0 0 0,-1 0 0 0 0,1 0 0 0 0,0 0 0 0 0,0 0 0 0 0,0 0 0 0 0,1 0 0 0 0,-1 0 0 0 0,0-1 0 0 0,0 1 0 0 0,0 0 0 0 0,0-1 0 0 0,1 1 0 0 0,-1-1 0 0 0,0 1 0 0 0,1-1 0 0 0,-1 1 0 0 0,0-1 0 0 0,1 0-1 0 0,1 0 1 0 0,6 0 108 0 0,0 0 0 0 0,-1 0-1 0 0,1-1 1 0 0,0-1-1 0 0,11-2 1 0 0,-10 1-151 0 0,83-21 75 0 0,95-40 1 0 0,-111 37-213 0 0,132-62-1427 0 0,-156 64 858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1.465"/>
    </inkml:context>
    <inkml:brush xml:id="br0">
      <inkml:brushProperty name="width" value="0.1" units="cm"/>
      <inkml:brushProperty name="height" value="0.1" units="cm"/>
      <inkml:brushProperty name="color" value="#F6630D"/>
    </inkml:brush>
  </inkml:definitions>
  <inkml:trace contextRef="#ctx0" brushRef="#br0">9 505 6469 0 0,'0'0'1767'0'0,"2"-7"-1308"0"0,5-18-21 0 0,-5 19 707 0 0,-1 13-1287 0 0,4 23 150 0 0,1 55 0 0 0,-1-13 68 0 0,-3-59 690 0 0,1-11-637 0 0,4 1-70 0 0,-6-3-57 0 0,0-1 1 0 0,-1 1-1 0 0,1 0 0 0 0,0 0 0 0 0,-1-1 0 0 0,1 1 0 0 0,-1-1 0 0 0,1 1 1 0 0,-1-1-1 0 0,1 1 0 0 0,-1-1 0 0 0,1 1 0 0 0,-1-1 0 0 0,1 1 0 0 0,-1-1 0 0 0,0 1 1 0 0,1-1-1 0 0,-1 0 0 0 0,1-1 0 0 0,3-9 2 0 0,0 0 0 0 0,-1 0 0 0 0,-1-1 0 0 0,0 0 1 0 0,0 1-1 0 0,0-23 0 0 0,-10-128 32 0 0,6 148-27 0 0,1-1 0 0 0,-2 1 0 0 0,-4-17 0 0 0,2 11 24 0 0,-16-65 229 0 0,12 51 101 0 0,2 1 1 0 0,0-1-1 0 0,-2-55 0 0 0,9 87-340 0 0,0 1 1 0 0,0 0-1 0 0,1 0 1 0 0,-1-1-1 0 0,0 1 1 0 0,0 0-1 0 0,1 0 0 0 0,-1 0 1 0 0,0-1-1 0 0,1 1 1 0 0,0 0-1 0 0,-1 0 1 0 0,1 0-1 0 0,-1 0 1 0 0,1 0-1 0 0,0 0 0 0 0,0 0 1 0 0,0 0-1 0 0,0 0 1 0 0,-1 0-1 0 0,3-1 1 0 0,0 1-15 0 0,-1 0-1 0 0,1 0 1 0 0,-1-1 0 0 0,1 2 0 0 0,-1-1 0 0 0,1 0 0 0 0,0 1 0 0 0,-1-1-1 0 0,6 0 1 0 0,2 1-24 0 0,1 1-1 0 0,-1 0 0 0 0,1 0 0 0 0,11 3 0 0 0,-3 1 0 0 0,-1 0-1 0 0,0 1 1 0 0,0 1-1 0 0,30 17 1 0 0,-38-19-21 0 0,0 1 0 0 0,-1 1 0 0 0,0-1 1 0 0,0 1-1 0 0,-1 1 0 0 0,0-1 0 0 0,0 2 0 0 0,-1-1 0 0 0,10 15 1 0 0,-15-19-122 0 0,-1-1 1 0 0,0 1 0 0 0,0 0 0 0 0,0-1 0 0 0,0 1 0 0 0,-1 0 0 0 0,1 0 0 0 0,-1 0 0 0 0,0-1 0 0 0,0 1 0 0 0,0 0 0 0 0,-1 0 0 0 0,1 0 0 0 0,-1-1-1 0 0,0 1 1 0 0,0 0 0 0 0,-1-1 0 0 0,1 1 0 0 0,-1-1 0 0 0,1 1 0 0 0,-1-1 0 0 0,0 0 0 0 0,0 0 0 0 0,-1 0 0 0 0,1 0 0 0 0,-1 0 0 0 0,1 0 0 0 0,-4 2-1 0 0,-14 11-1054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40.416"/>
    </inkml:context>
    <inkml:brush xml:id="br0">
      <inkml:brushProperty name="width" value="0.1" units="cm"/>
      <inkml:brushProperty name="height" value="0.1" units="cm"/>
      <inkml:brushProperty name="color" value="#E71224"/>
    </inkml:brush>
  </inkml:definitions>
  <inkml:trace contextRef="#ctx0" brushRef="#br0">5297 212 3752 0 0,'3'-2'47'0'0,"0"0"-1"0"0,0 0 0 0 0,-1-1 0 0 0,1 1 0 0 0,-1 0 0 0 0,0-1 1 0 0,0 0-1 0 0,0 0 0 0 0,0 0 0 0 0,0 0 0 0 0,0 0 1 0 0,-1 0-1 0 0,0 0 0 0 0,1 0 0 0 0,0-5 0 0 0,-2 5 37 0 0,0 0 0 0 0,0 0 0 0 0,0 1 0 0 0,0-1 0 0 0,-1 0-1 0 0,1 0 1 0 0,-1 0 0 0 0,0 0 0 0 0,0 0 0 0 0,0 1 0 0 0,0-1-1 0 0,0 0 1 0 0,-1 1 0 0 0,1-1 0 0 0,-1 1 0 0 0,0 0 0 0 0,0-1-1 0 0,-2-2 1 0 0,-3-2-28 0 0,0 0-1 0 0,-1 1 0 0 0,0 0 1 0 0,0 0-1 0 0,0 1 0 0 0,0 0 0 0 0,-1 0 1 0 0,-18-7-1 0 0,1 3-93 0 0,-52-11 1 0 0,27 11-2 0 0,1 3 0 0 0,-101 0 0 0 0,-103 20 45 0 0,231-12-12 0 0,-236 24 117 0 0,1 11 0 0 0,2 11 0 0 0,3 11 0 0 0,-308 115 0 0 0,-257 109-58 0 0,490-184 3 0 0,-197 64 0 0 0,-514 193 1 0 0,856-273 19 0 0,120-52-191 0 0,33-12 200 0 0,28-18-106 0 0,1 0-1 0 0,0 0 1 0 0,0 1-1 0 0,0-1 1 0 0,0 0-1 0 0,0 1 1 0 0,0-1-1 0 0,0 1 1 0 0,0-1-1 0 0,0 1 1 0 0,1-1-1 0 0,-1 1 1 0 0,1 0-1 0 0,-1-1 1 0 0,1 1-1 0 0,-1 0 1 0 0,1 2-1 0 0,0-4 8 0 0,1 0 0 0 0,-1 0-1 0 0,1 0 1 0 0,-1-1-1 0 0,1 1 1 0 0,-1 0 0 0 0,0 0-1 0 0,1 0 1 0 0,-1 0 0 0 0,1 0-1 0 0,-1-1 1 0 0,0 1-1 0 0,1 0 1 0 0,-1 0 0 0 0,0-1-1 0 0,1 1 1 0 0,-1 0-1 0 0,0-1 1 0 0,1 1 0 0 0,-1 0-1 0 0,0-1 1 0 0,0 1 0 0 0,1 0-1 0 0,-1-1 1 0 0,0 1-1 0 0,0 0 1 0 0,0-1 0 0 0,0 1-1 0 0,1-1 1 0 0,-1 0 0 0 0,-2-1-269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40.754"/>
    </inkml:context>
    <inkml:brush xml:id="br0">
      <inkml:brushProperty name="width" value="0.1" units="cm"/>
      <inkml:brushProperty name="height" value="0.1" units="cm"/>
      <inkml:brushProperty name="color" value="#E71224"/>
    </inkml:brush>
  </inkml:definitions>
  <inkml:trace contextRef="#ctx0" brushRef="#br0">220 73 4668 0 0,'1'-3'22'0'0,"0"0"0"0"0,0 1 0 0 0,1-1 0 0 0,-1 0 0 0 0,1 1-1 0 0,0-1 1 0 0,0 1 0 0 0,0-1 0 0 0,0 1 0 0 0,0 0 0 0 0,0 0-1 0 0,1 0 1 0 0,-1 0 0 0 0,1 0 0 0 0,-1 0 0 0 0,1 1 0 0 0,0-1-1 0 0,-1 1 1 0 0,6-2 0 0 0,7-2 114 0 0,0 0 0 0 0,23-4 0 0 0,-34 9-113 0 0,11-3 58 0 0,-1 1 1 0 0,1 0 0 0 0,14 1-1 0 0,-24 1-64 0 0,-1 0-1 0 0,1 0 0 0 0,-1 1 0 0 0,0-1 1 0 0,1 1-1 0 0,-1 0 0 0 0,0 1 1 0 0,1-1-1 0 0,-1 1 0 0 0,0 0 0 0 0,0 0 1 0 0,0 0-1 0 0,-1 0 0 0 0,7 5 1 0 0,-9-6-9 0 0,-1 0 1 0 0,1 0-1 0 0,0 0 1 0 0,0 0-1 0 0,0 0 1 0 0,-1 0-1 0 0,1 0 1 0 0,0 1 0 0 0,-1-1-1 0 0,1 0 1 0 0,-1 0-1 0 0,1 1 1 0 0,-1-1-1 0 0,0 0 1 0 0,0 1-1 0 0,1-1 1 0 0,-1 0 0 0 0,0 1-1 0 0,-1 2 1 0 0,1-1 4 0 0,-1 0 0 0 0,0 0 0 0 0,0 1 0 0 0,0-1 0 0 0,0 0 0 0 0,0 0 0 0 0,-4 5 1 0 0,-2 3 16 0 0,-1-1 0 0 0,0 0 1 0 0,-12 12-1 0 0,-17 11-42 0 0,-2-2 1 0 0,-1-1-1 0 0,-84 46 1 0 0,64-40-77 0 0,19-13 62 0 0,26-16 24 0 0,1 1 0 0 0,1 0 1 0 0,-1 1-1 0 0,-18 17 0 0 0,32-26 10 0 0,-1 1 1 0 0,1-1-1 0 0,-1 1 0 0 0,1 0 0 0 0,-1-1 0 0 0,1 1 0 0 0,-1-1 1 0 0,1 1-1 0 0,0-1 0 0 0,-1 1 0 0 0,1 0 0 0 0,0-1 0 0 0,0 1 1 0 0,0 0-1 0 0,-1-1 0 0 0,1 1 0 0 0,0 0 0 0 0,0 0 0 0 0,0-1 1 0 0,0 1-1 0 0,0 0 0 0 0,0-1 0 0 0,0 1 0 0 0,1 0 0 0 0,-1-1 1 0 0,0 1-1 0 0,0 0 0 0 0,0-1 0 0 0,1 1 0 0 0,-1 0 0 0 0,0-1 1 0 0,1 1-1 0 0,-1 0 0 0 0,0-1 0 0 0,1 1 0 0 0,-1-1 0 0 0,1 1 1 0 0,-1-1-1 0 0,1 1 0 0 0,-1-1 0 0 0,1 1 0 0 0,-1-1 0 0 0,1 0 0 0 0,0 1 1 0 0,-1-1-1 0 0,1 0 0 0 0,0 1 0 0 0,-1-1 0 0 0,1 0 0 0 0,1 0 1 0 0,3 3 11 0 0,1-1 1 0 0,-1 0-1 0 0,1 0 1 0 0,10 2-1 0 0,104 8 119 0 0,-52-6-427 0 0,-2 2-68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41.672"/>
    </inkml:context>
    <inkml:brush xml:id="br0">
      <inkml:brushProperty name="width" value="0.1" units="cm"/>
      <inkml:brushProperty name="height" value="0.1" units="cm"/>
      <inkml:brushProperty name="color" value="#E71224"/>
    </inkml:brush>
  </inkml:definitions>
  <inkml:trace contextRef="#ctx0" brushRef="#br0">1 171 3928 0 0,'-1'-28'126'0'0,"2"-40"288"0"0,-1 63-343 0 0,1-1 0 0 0,0 1 0 0 0,0 0 0 0 0,1-1 0 0 0,-1 1 0 0 0,1 0-1 0 0,0 0 1 0 0,0 0 0 0 0,5-8 0 0 0,-6 12-44 0 0,0 0 0 0 0,0 0 0 0 0,0-1 0 0 0,0 1 0 0 0,0 0 0 0 0,0 1 0 0 0,0-1 0 0 0,1 0 0 0 0,-1 0 0 0 0,0 0 0 0 0,0 1 0 0 0,1-1 0 0 0,-1 0 0 0 0,0 1 0 0 0,1 0 0 0 0,-1-1 0 0 0,1 1 0 0 0,-1 0 0 0 0,3-1 0 0 0,-1 1 4 0 0,0 0 0 0 0,1 1 1 0 0,-1-1-1 0 0,0 1 0 0 0,0 0 0 0 0,0 0 0 0 0,0 0 1 0 0,5 2-1 0 0,3 3 70 0 0,-1 1 1 0 0,1 0-1 0 0,14 13 0 0 0,31 33 269 0 0,-2 3 0 0 0,68 93 0 0 0,-62-74-120 0 0,496 575 1582 0 0,-391-480-1596 0 0,-138-147-237 0 0,0-1-1 0 0,1-1 0 0 0,1-2 0 0 0,54 28 0 0 0,-71-41-165 0 0,-1-1-1 0 0,1 0 1 0 0,0 0 0 0 0,0-1-1 0 0,1-1 1 0 0,-1 0-1 0 0,18 1 1 0 0,-12-4-543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6:45:42.010"/>
    </inkml:context>
    <inkml:brush xml:id="br0">
      <inkml:brushProperty name="width" value="0.1" units="cm"/>
      <inkml:brushProperty name="height" value="0.1" units="cm"/>
      <inkml:brushProperty name="color" value="#E71224"/>
    </inkml:brush>
  </inkml:definitions>
  <inkml:trace contextRef="#ctx0" brushRef="#br0">838 1 5541 0 0,'-63'104'804'0'0,"-89"206"1"0"0,-140 346 1 0 0,222-503-988 0 0,7 2 1 0 0,7 2-1 0 0,-61 277 0 0 0,93-296-410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1.806"/>
    </inkml:context>
    <inkml:brush xml:id="br0">
      <inkml:brushProperty name="width" value="0.1" units="cm"/>
      <inkml:brushProperty name="height" value="0.1" units="cm"/>
      <inkml:brushProperty name="color" value="#F6630D"/>
    </inkml:brush>
  </inkml:definitions>
  <inkml:trace contextRef="#ctx0" brushRef="#br0">1 89 6597 0 0,'9'-4'1831'0'0,"-1"0"-1312"0"0,0 1 0 0 0,0 0 0 0 0,17-5 0 0 0,-2 1-74 0 0,180-46 364 0 0,-203 52-810 0 0,7 0-489 0 0,1-1 0 0 0,-1 1-1 0 0,1 0 1 0 0,0 1 0 0 0,9 0 0 0 0,-8 2-773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2.351"/>
    </inkml:context>
    <inkml:brush xml:id="br0">
      <inkml:brushProperty name="width" value="0.1" units="cm"/>
      <inkml:brushProperty name="height" value="0.1" units="cm"/>
      <inkml:brushProperty name="color" value="#F6630D"/>
    </inkml:brush>
  </inkml:definitions>
  <inkml:trace contextRef="#ctx0" brushRef="#br0">1 736 7517 0 0,'0'0'642'0'0,"2"-6"-344"0"0,19-36 1955 0 0,-18 39-1703 0 0,2 3-478 0 0,15 3-1 0 0,-15-2 788 0 0,1 1-651 0 0,20 8 24 0 0,-20-8 877 0 0,2-4-1024 0 0,-3 0-81 0 0,-1 0 0 0 0,0 0 1 0 0,1 0-1 0 0,-1 0 0 0 0,0-1 1 0 0,-1 0-1 0 0,1 0 0 0 0,0 0 0 0 0,-1 0 1 0 0,1-1-1 0 0,3-5 0 0 0,81-110 22 0 0,-62 74-40 0 0,-22 23-17 0 0,-3 10 15 0 0,1-16-9 0 0,-1-1 1 0 0,-2 1 0 0 0,-1-1-1 0 0,-1 1 1 0 0,-1 0-1 0 0,-2 0 1 0 0,-1 0-1 0 0,-1 1 1 0 0,-1 0-1 0 0,-1 0 1 0 0,-2 1-1 0 0,-1 1 1 0 0,0 0-1 0 0,-2 0 1 0 0,-24-29 0 0 0,37 51-63 0 0,-16 8-467 0 0,14-5 931 0 0,7 41-211 0 0,9 126 28 0 0,-12-157-147 0 0,1 0-1 0 0,0 1 1 0 0,1-1 0 0 0,0 0 0 0 0,1 0 0 0 0,7 18 0 0 0,-3-10 58 0 0,10 25 90 0 0,2-1 1 0 0,2-1-1 0 0,1 0 1 0 0,37 47-1 0 0,-57-83-342 0 0,1-1-1 0 0,1 0 0 0 0,-1 0 0 0 0,1-1 0 0 0,-1 1 1 0 0,1-1-1 0 0,0 1 0 0 0,0-1 0 0 0,0-1 0 0 0,1 1 1 0 0,6 3-1 0 0,4 0-4430 0 0,-10-2 2484 0 0,1 0 1061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2.772"/>
    </inkml:context>
    <inkml:brush xml:id="br0">
      <inkml:brushProperty name="width" value="0.1" units="cm"/>
      <inkml:brushProperty name="height" value="0.1" units="cm"/>
      <inkml:brushProperty name="color" value="#F6630D"/>
    </inkml:brush>
  </inkml:definitions>
  <inkml:trace contextRef="#ctx0" brushRef="#br0">43 170 6625 0 0,'17'-25'7'0'0,"-13"21"229"0"0,0-1-1 0 0,0 0 1 0 0,-1-1-1 0 0,0 1 0 0 0,0-1 1 0 0,3-9-1 0 0,-5 12-123 0 0,-1 1-1 0 0,0 0 0 0 0,0 0 1 0 0,0 0-1 0 0,0 0 0 0 0,0-1 0 0 0,0 1 1 0 0,0 0-1 0 0,-1 0 0 0 0,1 0 1 0 0,-1 0-1 0 0,0 0 0 0 0,1 0 1 0 0,-1 0-1 0 0,0 0 0 0 0,0 0 1 0 0,0 0-1 0 0,-1 0 0 0 0,1 0 0 0 0,0 1 1 0 0,-1-1-1 0 0,1 1 0 0 0,-1-1 1 0 0,-2-1-1 0 0,3 1-20 0 0,-1 1 0 0 0,0 0 0 0 0,0-1 0 0 0,0 1 0 0 0,0 0 0 0 0,0 0 0 0 0,0 0 0 0 0,0 1 0 0 0,0-1 0 0 0,-1 0 0 0 0,1 1 0 0 0,0 0 0 0 0,0-1 0 0 0,-3 1 0 0 0,4 0-72 0 0,0 0 0 0 0,0 0 0 0 0,0 0 0 0 0,1 0 0 0 0,-1 0 0 0 0,0 0 0 0 0,0 0 0 0 0,0 1 0 0 0,1-1 0 0 0,-1 0 0 0 0,0 0 0 0 0,0 1 0 0 0,0-1 0 0 0,1 1 0 0 0,-1-1 0 0 0,0 1 0 0 0,1-1 0 0 0,-1 1 0 0 0,0-1 0 0 0,1 1-1 0 0,-1-1 1 0 0,1 1 0 0 0,-1 0 0 0 0,1-1 0 0 0,-1 1 0 0 0,1 0 0 0 0,-1 0 0 0 0,1-1 0 0 0,0 1 0 0 0,-1 0 0 0 0,1 0 0 0 0,0-1 0 0 0,0 1 0 0 0,0 0 0 0 0,-1 0 0 0 0,1 0 0 0 0,0 0 0 0 0,0 1 0 0 0,-13 95 546 0 0,13-90-549 0 0,1 0 1 0 0,-1-1-1 0 0,1 1 0 0 0,0-1 0 0 0,0 1 0 0 0,1-1 0 0 0,0 0 1 0 0,0 1-1 0 0,5 8 0 0 0,-6-13-13 0 0,0-1 0 0 0,0 1 1 0 0,0 0-1 0 0,0-1 0 0 0,1 1 0 0 0,-1-1 1 0 0,1 0-1 0 0,-1 1 0 0 0,1-1 0 0 0,0 0 1 0 0,-1 0-1 0 0,1 0 0 0 0,0 0 0 0 0,0 0 1 0 0,-1 0-1 0 0,1-1 0 0 0,0 1 0 0 0,0-1 1 0 0,0 1-1 0 0,0-1 0 0 0,0 0 0 0 0,0 1 1 0 0,0-1-1 0 0,0 0 0 0 0,0 0 0 0 0,0-1 1 0 0,0 1-1 0 0,0 0 0 0 0,0-1 0 0 0,0 1 1 0 0,0-1-1 0 0,0 1 0 0 0,0-1 0 0 0,0 0 1 0 0,2-2-1 0 0,5-1-24 0 0,-1 0-1 0 0,0-1 1 0 0,0 0 0 0 0,-1-1 0 0 0,1 0-1 0 0,-1 0 1 0 0,0-1 0 0 0,-1 1-1 0 0,0-1 1 0 0,0-1 0 0 0,9-14 0 0 0,-11 17-14 0 0,-2 0 0 0 0,1-1 0 0 0,0 1 0 0 0,-1 0 1 0 0,0-1-1 0 0,-1 1 0 0 0,1-1 0 0 0,-1 0 0 0 0,0 0 1 0 0,0 1-1 0 0,-1-1 0 0 0,1 0 0 0 0,-2 0 0 0 0,1 0 1 0 0,0 0-1 0 0,-1 1 0 0 0,0-1 0 0 0,-1 0 0 0 0,1 1 1 0 0,-4-8-1 0 0,4 11 21 0 0,0-1-1 0 0,-1 1 1 0 0,1 0 0 0 0,-1 0-1 0 0,0 0 1 0 0,1 1 0 0 0,-1-1-1 0 0,0 0 1 0 0,0 0 0 0 0,0 1 0 0 0,0 0-1 0 0,-1-1 1 0 0,1 1 0 0 0,0 0-1 0 0,-1 0 1 0 0,1 0 0 0 0,-1 0-1 0 0,1 0 1 0 0,0 1 0 0 0,-1-1-1 0 0,0 1 1 0 0,1 0 0 0 0,-1 0 0 0 0,1 0-1 0 0,-6 0 1 0 0,-5 1-165 0 0,-1 1-1 0 0,1 0 1 0 0,-21 6 0 0 0,27-6 8 0 0,5-1 97 0 0,0-1-1 0 0,1 1 1 0 0,-1 0-1 0 0,1-1 1 0 0,-1 1-1 0 0,1 0 1 0 0,0 0-1 0 0,-1 0 1 0 0,1 0-1 0 0,0 1 1 0 0,0-1-1 0 0,-1 0 1 0 0,1 0-1 0 0,0 1 1 0 0,0-1-1 0 0,-1 3 1 0 0,2-3 9 0 0,-1 0 1 0 0,1-1 0 0 0,0 1 0 0 0,0 0-1 0 0,-1 0 1 0 0,1-1 0 0 0,0 1-1 0 0,0 0 1 0 0,0 0 0 0 0,0 0 0 0 0,0-1-1 0 0,0 1 1 0 0,0 0 0 0 0,0 0-1 0 0,0 0 1 0 0,0-1 0 0 0,0 1 0 0 0,1 0-1 0 0,-1 0 1 0 0,0-1 0 0 0,0 1 0 0 0,1 0-1 0 0,-1 0 1 0 0,1-1 0 0 0,-1 1-1 0 0,1 0 1 0 0,-1-1 0 0 0,1 1 0 0 0,-1-1-1 0 0,1 1 1 0 0,-1-1 0 0 0,1 1 0 0 0,0-1-1 0 0,-1 1 1 0 0,1-1 0 0 0,1 1-1 0 0,37 15-2483 0 0,-25-12 1799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327"/>
    </inkml:context>
    <inkml:brush xml:id="br0">
      <inkml:brushProperty name="width" value="0.1" units="cm"/>
      <inkml:brushProperty name="height" value="0.1" units="cm"/>
      <inkml:brushProperty name="color" value="#F6630D"/>
    </inkml:brush>
  </inkml:definitions>
  <inkml:trace contextRef="#ctx0" brushRef="#br0">93 187 6001 0 0,'22'-11'351'0'0,"-20"11"-294"0"0,-1-1 0 0 0,1 1 1 0 0,-1-1-1 0 0,1 1 0 0 0,-1-1 1 0 0,1 0-1 0 0,-1 0 0 0 0,1 0 1 0 0,-1 0-1 0 0,0 0 1 0 0,1 0-1 0 0,1-2 0 0 0,12-16 1151 0 0,-11 15-892 0 0,0 0-1 0 0,-1 0 1 0 0,0-1-1 0 0,0 1 1 0 0,4-8-1 0 0,2-5 339 0 0,-6 13-451 0 0,-1-1 0 0 0,0 1 0 0 0,0-1 0 0 0,0 0 0 0 0,3-9 0 0 0,-5 12-163 0 0,0 1 0 0 0,0-1-1 0 0,0 0 1 0 0,0 0 0 0 0,0 0-1 0 0,0 1 1 0 0,-1-1 0 0 0,1 0-1 0 0,0 0 1 0 0,-1 1 0 0 0,1-1-1 0 0,-1 0 1 0 0,0 1 0 0 0,0-1-1 0 0,0 1 1 0 0,0-1 0 0 0,0 1-1 0 0,0-1 1 0 0,0 1 0 0 0,0 0-1 0 0,0-1 1 0 0,-2 0 0 0 0,1 0-38 0 0,0 0 0 0 0,1 1 0 0 0,-1-1 1 0 0,-1 0-1 0 0,1 1 0 0 0,0 0 1 0 0,0-1-1 0 0,0 1 0 0 0,-1 0 0 0 0,1 0 1 0 0,-1 0-1 0 0,1 1 0 0 0,-1-1 1 0 0,1 0-1 0 0,-1 1 0 0 0,1 0 0 0 0,-1 0 1 0 0,0 0-1 0 0,-2 0 0 0 0,1 1-15 0 0,0 0 0 0 0,0 0-1 0 0,0 0 1 0 0,1 1 0 0 0,-1 0-1 0 0,1 0 1 0 0,-1 0 0 0 0,1 0-1 0 0,0 0 1 0 0,-1 1 0 0 0,1-1-1 0 0,-3 5 1 0 0,-2 1 16 0 0,0 0-1 0 0,1 0 1 0 0,1 1-1 0 0,-1 0 1 0 0,1 0-1 0 0,1 1 1 0 0,0 0 0 0 0,0 0-1 0 0,1 0 1 0 0,-5 18-1 0 0,8-26 0 0 0,1 1 0 0 0,0-1 0 0 0,-1 0 0 0 0,1 1 0 0 0,0-1 0 0 0,0 0 0 0 0,1 1 0 0 0,-1-1 0 0 0,0 0 0 0 0,1 1 0 0 0,-1-1 0 0 0,1 0 0 0 0,0 0 0 0 0,0 0 1 0 0,0 1-1 0 0,0-1 0 0 0,0 0 0 0 0,0 0 0 0 0,0 0 0 0 0,1-1 0 0 0,1 4 0 0 0,0-3-3 0 0,0 0 0 0 0,1 1 0 0 0,-1-1 0 0 0,0 0 0 0 0,1-1 1 0 0,-1 1-1 0 0,1-1 0 0 0,-1 1 0 0 0,1-1 0 0 0,0 0 0 0 0,7 1 1 0 0,-2-1-11 0 0,0 0 1 0 0,0-1 0 0 0,0 0-1 0 0,-1 0 1 0 0,1-1 0 0 0,0 0-1 0 0,0-1 1 0 0,-1 0 0 0 0,1 0-1 0 0,13-6 1 0 0,-19 5 12 0 0,0 0 1 0 0,-1 1-1 0 0,1-1 1 0 0,-1 0-1 0 0,0-1 0 0 0,0 1 1 0 0,0 0-1 0 0,-1 0 1 0 0,1-1-1 0 0,-1 1 1 0 0,0-1-1 0 0,0 1 1 0 0,1-5-1 0 0,2 0-82 0 0,2 29 75 0 0,0 1 0 0 0,18 36 0 0 0,-4-13 93 0 0,-3 4 65 0 0,-3 2 1 0 0,17 101 0 0 0,-30-142-116 0 0,0 0 0 0 0,0 0 0 0 0,0 0-1 0 0,-2 0 1 0 0,1 0 0 0 0,-1 0 0 0 0,0-1 0 0 0,-5 18 0 0 0,5-24-18 0 0,-1 1-1 0 0,1-1 1 0 0,-1 1 0 0 0,1-1-1 0 0,-1 0 1 0 0,0 0 0 0 0,0 0 0 0 0,-1 0-1 0 0,1 0 1 0 0,-1-1 0 0 0,1 1-1 0 0,-1 0 1 0 0,0-1 0 0 0,0 0-1 0 0,0 0 1 0 0,0 0 0 0 0,0 0-1 0 0,0 0 1 0 0,-1-1 0 0 0,1 1-1 0 0,-1-1 1 0 0,1 0 0 0 0,-1 0 0 0 0,1 0-1 0 0,-1-1 1 0 0,-4 1 0 0 0,-3 0-1 0 0,0-1 0 0 0,0 0 1 0 0,0-1-1 0 0,0 0 0 0 0,0-1 1 0 0,0 0-1 0 0,0 0 0 0 0,0-1 0 0 0,1-1 1 0 0,0 0-1 0 0,-1 0 0 0 0,1-1 1 0 0,-13-9-1 0 0,16 10-18 0 0,0-1 0 0 0,1-1 0 0 0,-1 1 0 0 0,1-1 1 0 0,0 0-1 0 0,0-1 0 0 0,1 1 0 0 0,0-1 0 0 0,0 0 0 0 0,1 0 0 0 0,-1-1 0 0 0,2 1 0 0 0,-1-1 0 0 0,1 0 1 0 0,0 0-1 0 0,1 0 0 0 0,0-1 0 0 0,-1-8 0 0 0,1 9-41 0 0,1 0 1 0 0,1 0 0 0 0,-1 0-1 0 0,1 0 1 0 0,1 0-1 0 0,0 0 1 0 0,0 0-1 0 0,0 1 1 0 0,1-1-1 0 0,0 0 1 0 0,0 0-1 0 0,1 1 1 0 0,0 0-1 0 0,1-1 1 0 0,-1 1-1 0 0,1 0 1 0 0,1 1-1 0 0,-1-1 1 0 0,1 1-1 0 0,1 0 1 0 0,-1 0-1 0 0,1 0 1 0 0,0 1-1 0 0,0 0 1 0 0,0 0-1 0 0,1 0 1 0 0,-1 1-1 0 0,1 0 1 0 0,9-4-1 0 0,-3 2-414 0 0,0 0 0 0 0,0 0 0 0 0,0 1 0 0 0,1 1 0 0 0,0 0 0 0 0,0 1 0 0 0,0 1 0 0 0,16-2 0 0 0,-18 2-1852 0 0,-9 3 1320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5.854"/>
    </inkml:context>
    <inkml:brush xml:id="br0">
      <inkml:brushProperty name="width" value="0.1" units="cm"/>
      <inkml:brushProperty name="height" value="0.1" units="cm"/>
      <inkml:brushProperty name="color" value="#F6630D"/>
    </inkml:brush>
  </inkml:definitions>
  <inkml:trace contextRef="#ctx0" brushRef="#br0">221 181 8165 0 0,'-8'-28'340'0'0,"8"27"-213"0"0,0 0 0 0 0,-1-1 0 0 0,1 1 0 0 0,-1-1 0 0 0,1 1 0 0 0,-1 0 0 0 0,0-1 0 0 0,0 1 0 0 0,1 0 0 0 0,-1 0 0 0 0,0-1 0 0 0,0 1 0 0 0,0 0 0 0 0,-2-2 0 0 0,-3 34 1447 0 0,2 33-1151 0 0,3 0 0 0 0,3-1 0 0 0,14 100 0 0 0,14-39-315 0 0,-29-119-28 0 0,-1-8-27 0 0,0-11 0 0 0,-1 6-34 0 0,-12-191-20 0 0,-1 34 14 0 0,14 131 15 0 0,0 0 1 0 0,10-62-1 0 0,-9 89-6 0 0,1 0 1 0 0,0-1-1 0 0,0 1 1 0 0,1 0-1 0 0,-1 0 0 0 0,8-13 1 0 0,-8 18-11 0 0,-1 0 1 0 0,1 0-1 0 0,0 0 1 0 0,-1 0-1 0 0,1 0 1 0 0,0 0-1 0 0,0 0 1 0 0,0 1 0 0 0,0-1-1 0 0,0 1 1 0 0,1-1-1 0 0,-1 1 1 0 0,0 0-1 0 0,1 0 1 0 0,-1 0-1 0 0,1 0 1 0 0,-1 0-1 0 0,1 1 1 0 0,-1-1-1 0 0,1 1 1 0 0,0 0-1 0 0,-1-1 1 0 0,4 1-1 0 0,5 2 36 0 0,0 0-1 0 0,0 0 0 0 0,0 0 0 0 0,0 2 1 0 0,-1-1-1 0 0,1 1 0 0 0,-1 1 0 0 0,0 0 1 0 0,0 0-1 0 0,9 8 0 0 0,-3-2 44 0 0,-1 0-1 0 0,0 2 1 0 0,-1 0-1 0 0,25 29 0 0 0,-37-40-44 0 0,0 1 0 0 0,0-1 0 0 0,0 0 0 0 0,-1 1-1 0 0,1-1 1 0 0,-1 1 0 0 0,0 0 0 0 0,0 0 0 0 0,0-1 0 0 0,0 1-1 0 0,0 0 1 0 0,0 0 0 0 0,-1 0 0 0 0,1 0 0 0 0,-1 0-1 0 0,0 0 1 0 0,0 0 0 0 0,0 0 0 0 0,-1-1 0 0 0,1 1-1 0 0,-1 4 1 0 0,-1-3 20 0 0,1-1 0 0 0,-1 0 1 0 0,0 0-1 0 0,1 0 0 0 0,-1-1 0 0 0,-1 1 0 0 0,1 0 0 0 0,0-1 0 0 0,-1 1 1 0 0,1-1-1 0 0,-1 0 0 0 0,1 0 0 0 0,-1 0 0 0 0,0 0 0 0 0,0 0 0 0 0,0-1 0 0 0,-6 3 1 0 0,-10 3 42 0 0,0-2-1 0 0,0 1 1 0 0,0-2 0 0 0,-1-1 0 0 0,-32 2 0 0 0,4-4-320 0 0,-54-5 0 0 0,64 1-191 0 0,-97-4-3872 0 0,114 8 2486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658"/>
    </inkml:context>
    <inkml:brush xml:id="br0">
      <inkml:brushProperty name="width" value="0.1" units="cm"/>
      <inkml:brushProperty name="height" value="0.1" units="cm"/>
      <inkml:brushProperty name="color" value="#F6630D"/>
    </inkml:brush>
  </inkml:definitions>
  <inkml:trace contextRef="#ctx0" brushRef="#br0">27 12 8133 0 0,'-2'-1'61'0'0,"0"1"0"0"0,1 0 1 0 0,-1-1-1 0 0,1 1 0 0 0,-1-1 1 0 0,1 0-1 0 0,-1 1 0 0 0,1-1 1 0 0,-1 0-1 0 0,1 0 0 0 0,-4-3 414 0 0,1 14 2144 0 0,52 144-333 0 0,-42-130-2290 0 0,-1 0 0 0 0,3 36 0 0 0,-4-42-244 0 0,-4-16 37 0 0,1 0 0 0 0,0 0 0 0 0,-1 1 0 0 0,1-1 0 0 0,-1 0 0 0 0,0 0 0 0 0,0 1 0 0 0,0-1 0 0 0,0 0 0 0 0,0 1 0 0 0,-1 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3.994"/>
    </inkml:context>
    <inkml:brush xml:id="br0">
      <inkml:brushProperty name="width" value="0.1" units="cm"/>
      <inkml:brushProperty name="height" value="0.1" units="cm"/>
      <inkml:brushProperty name="color" value="#F6630D"/>
    </inkml:brush>
  </inkml:definitions>
  <inkml:trace contextRef="#ctx0" brushRef="#br0">66 71 7005 0 0,'-3'-9'38'0'0,"-1"0"0"0"0,0-1 0 0 0,-6-9 0 0 0,9 17 5 0 0,0 1-1 0 0,0-1 1 0 0,1 1 0 0 0,-1-1 0 0 0,0 1 0 0 0,0 0 0 0 0,0 0 0 0 0,0-1 0 0 0,-1 1 0 0 0,1 0 0 0 0,0 0 0 0 0,0 0 0 0 0,-1 0 0 0 0,1 0 0 0 0,-1 1 0 0 0,1-1 0 0 0,0 0 0 0 0,-1 1 0 0 0,0-1 0 0 0,1 1 0 0 0,-1-1 0 0 0,1 1 0 0 0,-1 0 0 0 0,0-1 0 0 0,1 1 0 0 0,-1 0 0 0 0,1 0 0 0 0,-1 0-1 0 0,-1 1 1 0 0,2-1-51 0 0,1 0-1 0 0,0 0 0 0 0,0 1 1 0 0,0-1-1 0 0,-1 0 0 0 0,1 0 1 0 0,0 1-1 0 0,0-1 0 0 0,0 0 1 0 0,0 0-1 0 0,-1 1 0 0 0,1-1 1 0 0,0 0-1 0 0,0 1 0 0 0,0-1 0 0 0,0 0 1 0 0,0 1-1 0 0,0-1 0 0 0,0 0 1 0 0,0 1-1 0 0,0-1 0 0 0,0 0 1 0 0,0 1-1 0 0,0-1 0 0 0,0 0 1 0 0,0 1-1 0 0,0-1 0 0 0,1 0 1 0 0,-1 0-1 0 0,0 1 0 0 0,0-1 0 0 0,0 0 1 0 0,0 1-1 0 0,0-1 0 0 0,1 0 1 0 0,-1 0-1 0 0,0 1 0 0 0,0-1 1 0 0,1 0-1 0 0,-1 0 0 0 0,0 0 1 0 0,0 1-1 0 0,1-1 0 0 0,-1 0 1 0 0,16 17-777 0 0,-10-11 467 0 0,2 5-295 0 0,6 1-145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34.320"/>
    </inkml:context>
    <inkml:brush xml:id="br0">
      <inkml:brushProperty name="width" value="0.1" units="cm"/>
      <inkml:brushProperty name="height" value="0.1" units="cm"/>
      <inkml:brushProperty name="color" value="#F6630D"/>
    </inkml:brush>
  </inkml:definitions>
  <inkml:trace contextRef="#ctx0" brushRef="#br0">13 86 7197 0 0,'-1'0'11'0'0,"1"0"-1"0"0,0 0 1 0 0,0 0 0 0 0,0 0 0 0 0,-1 0 0 0 0,1 0 0 0 0,0 1 0 0 0,0-1 0 0 0,-1 0 0 0 0,1 0-1 0 0,0 0 1 0 0,0 0 0 0 0,0 0 0 0 0,-1 0 0 0 0,1 0 0 0 0,0 0 0 0 0,0 0 0 0 0,-1 0 0 0 0,1 0 0 0 0,0 0-1 0 0,0 0 1 0 0,0 0 0 0 0,-1 0 0 0 0,1 0 0 0 0,0-1 0 0 0,0 1 0 0 0,-1 0 0 0 0,1 0 0 0 0,0 0-1 0 0,0 0 1 0 0,0 0 0 0 0,-1 0 0 0 0,1-1 0 0 0,0 1 0 0 0,0 0 0 0 0,0 0 0 0 0,0 0 0 0 0,0 0-1 0 0,-1-1 1 0 0,1 1 0 0 0,0 0 0 0 0,0-1 0 0 0,-3-14 886 0 0,3 12-676 0 0,0-1 0 0 0,0 1 0 0 0,0 0 0 0 0,1-1 0 0 0,-1 1 0 0 0,1 0 0 0 0,0 0 1 0 0,1-4-1 0 0,-1 5-168 0 0,1 1 1 0 0,-1-1 0 0 0,0 0-1 0 0,0 1 1 0 0,1 0 0 0 0,-1-1-1 0 0,0 1 1 0 0,1 0 0 0 0,0 0-1 0 0,-1 0 1 0 0,1 0 0 0 0,0 0-1 0 0,-1 0 1 0 0,1 0 0 0 0,0 0-1 0 0,0 1 1 0 0,0-1 0 0 0,2 0-1 0 0,0 1-7 0 0,0 0-1 0 0,0 0 1 0 0,1 0 0 0 0,-1 0-1 0 0,0 1 1 0 0,-1-1 0 0 0,1 1-1 0 0,6 2 1 0 0,1 1 25 0 0,-1 0 1 0 0,0 1-1 0 0,-1 0 1 0 0,1 1-1 0 0,15 11 0 0 0,-14-8-26 0 0,1 1-1 0 0,-2 0 0 0 0,1 1 1 0 0,-1 0-1 0 0,-1 1 0 0 0,0 0 1 0 0,-1 0-1 0 0,0 1 1 0 0,12 26-1 0 0,-19-33-43 0 0,0-1 0 0 0,0 1 0 0 0,0-1 0 0 0,0 1 0 0 0,-1 10-1 0 0,0-14 2 0 0,0 0 0 0 0,0 0-1 0 0,0 0 1 0 0,-1 0-1 0 0,1 0 1 0 0,0 0 0 0 0,-1 0-1 0 0,0-1 1 0 0,1 1 0 0 0,-1 0-1 0 0,0 0 1 0 0,0 0-1 0 0,0 0 1 0 0,0-1 0 0 0,0 1-1 0 0,0 0 1 0 0,-1-1-1 0 0,1 1 1 0 0,0-1 0 0 0,-2 2-1 0 0,-13 4 68 0 0,13-5 76 0 0,-1-7-63 0 0,-9-13 13 0 0,10 14 389 0 0,10-26-355 0 0,25-91-20 0 0,-30 114-93 0 0,0 0-1 0 0,1 0 1 0 0,-1 0-1 0 0,1 1 1 0 0,1-1 0 0 0,4-7-1 0 0,-5 12-3 0 0,-1-1 0 0 0,0 1-1 0 0,1 0 1 0 0,-1-1-1 0 0,1 1 1 0 0,0 1-1 0 0,5-4 1 0 0,3-2 19 0 0,-5 3-24 0 0,0 0 0 0 0,-1 1 1 0 0,1 0-1 0 0,0 0 0 0 0,1 1 0 0 0,-1-1 1 0 0,0 1-1 0 0,1 1 0 0 0,-1-1 1 0 0,1 1-1 0 0,-1 0 0 0 0,1 1 0 0 0,0-1 1 0 0,12 2-1 0 0,-15 0 7 0 0,1 0 0 0 0,-1 0 0 0 0,0 0 0 0 0,0 1 0 0 0,0-1 0 0 0,0 1 0 0 0,0 0 0 0 0,0 0 0 0 0,0 1 0 0 0,-1-1 0 0 0,1 1 0 0 0,-1 0 0 0 0,0-1 0 0 0,1 2 0 0 0,-1-1 0 0 0,-1 0 0 0 0,1 1 0 0 0,0-1 0 0 0,-1 1 0 0 0,0 0 0 0 0,0-1 0 0 0,0 1 0 0 0,2 5 0 0 0,0 3 31 0 0,-1 0 1 0 0,0 1-1 0 0,-1-1 0 0 0,0 1 0 0 0,-1-1 1 0 0,0 1-1 0 0,-1-1 0 0 0,-2 24 1 0 0,-4 3-166 0 0,-14 51 1 0 0,19-85-218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04:41:55.669"/>
    </inkml:context>
    <inkml:brush xml:id="br0">
      <inkml:brushProperty name="width" value="0.1" units="cm"/>
      <inkml:brushProperty name="height" value="0.1" units="cm"/>
      <inkml:brushProperty name="color" value="#F6630D"/>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3.040"/>
    </inkml:context>
    <inkml:brush xml:id="br0">
      <inkml:brushProperty name="width" value="0.1" units="cm"/>
      <inkml:brushProperty name="height" value="0.1" units="cm"/>
      <inkml:brushProperty name="color" value="#F6630D"/>
    </inkml:brush>
  </inkml:definitions>
  <inkml:trace contextRef="#ctx0" brushRef="#br0">192 0 6941 0 0,'-64'111'802'0'0,"61"-103"-700"0"0,-42 96 1321 0 0,39-89-1275 0 0,2 1 0 0 0,0 0 0 0 0,0 0 0 0 0,2 1 0 0 0,-1 16 0 0 0,3 26-206 0 0,2 1 1 0 0,3 0-1 0 0,14 67 1 0 0,57 170-2670 0 0,-70-274 2689 0 0,-1 0-1 0 0,-1 0 1 0 0,-2 1-1 0 0,0-1 1 0 0,-1 1 0 0 0,-1-1-1 0 0,-1 1 1 0 0,-1-1-1 0 0,-1 1 1 0 0,-1-1-1 0 0,-2 0 1 0 0,-10 31-1 0 0,-37 92 179 0 0,-18 63 982 0 0,64-183-843 0 0,2 1 0 0 0,0 0 0 0 0,2 0 0 0 0,1 0-1 0 0,1 0 1 0 0,3 29 0 0 0,13 47 879 0 0,28 103 0 0 0,-16-90-758 0 0,-15-58-382 0 0,2 2 70 0 0,7 72 0 0 0,-19-114-408 0 0,-1 0 1 0 0,-1 0 0 0 0,-1 0 0 0 0,0 1 0 0 0,-2-1 0 0 0,0 0 0 0 0,0-1-1 0 0,-10 27 1 0 0,11-40 40 0 0,0 0-1 0 0,1-1 1 0 0,-2 1-1 0 0,1 0 1 0 0,0 0 0 0 0,-4 3-1 0 0,-5 4-869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1.557"/>
    </inkml:context>
    <inkml:brush xml:id="br0">
      <inkml:brushProperty name="width" value="0.1" units="cm"/>
      <inkml:brushProperty name="height" value="0.1" units="cm"/>
      <inkml:brushProperty name="color" value="#F6630D"/>
    </inkml:brush>
  </inkml:definitions>
  <inkml:trace contextRef="#ctx0" brushRef="#br0">35 31 5665 0 0,'-31'-28'863'0'0,"28"25"-181"0"0,11 14-574 0 0,-5-8-39 0 0,6 12 230 0 0,0-1 0 0 0,0 1 0 0 0,-2 1 0 0 0,0 0 0 0 0,0 0 0 0 0,-2 0 0 0 0,0 1 0 0 0,5 28 0 0 0,13 122 40 0 0,-13-120-1785 0 0,26 78 1 0 0,-26-97 468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1.913"/>
    </inkml:context>
    <inkml:brush xml:id="br0">
      <inkml:brushProperty name="width" value="0.1" units="cm"/>
      <inkml:brushProperty name="height" value="0.1" units="cm"/>
      <inkml:brushProperty name="color" value="#F6630D"/>
    </inkml:brush>
  </inkml:definitions>
  <inkml:trace contextRef="#ctx0" brushRef="#br0">57 1 5056 0 0,'-7'10'73'0'0,"1"0"-1"0"0,0 1 0 0 0,1 0 0 0 0,0 0 0 0 0,1 1 0 0 0,0-1 0 0 0,1 1 0 0 0,0 0 0 0 0,1 0 1 0 0,0 0-1 0 0,1 0 0 0 0,0 0 0 0 0,1 1 0 0 0,1-1 0 0 0,-1 0 0 0 0,5 18 0 0 0,4 15 112 0 0,3-1-1 0 0,1-1 1 0 0,20 44-1 0 0,-14-35-617 0 0,25 106 1 0 0,-37-122 11 0 0,-2 0 0 0 0,-2 1 0 0 0,-2 72-1 0 0,-5-66 354 0 0,-2 1-1 0 0,-1-1 1 0 0,-17 49-1 0 0,-51 123-116 0 0,62-186 292 0 0,-12 34 416 0 0,24-58-487 0 0,-1-1-1 0 0,1 1 0 0 0,0-1 0 0 0,1 1 0 0 0,-1 0 0 0 0,1-1 0 0 0,0 1 0 0 0,0 0 0 0 0,1-1 1 0 0,-1 1-1 0 0,2 5 0 0 0,1-4 43 0 0,0 0 1 0 0,1 0-1 0 0,-1-1 1 0 0,1 0-1 0 0,1 1 0 0 0,-1-1 1 0 0,0-1-1 0 0,1 1 1 0 0,6 4-1 0 0,22 25-374 0 0,-21-16 14 0 0,0-2-105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2.305"/>
    </inkml:context>
    <inkml:brush xml:id="br0">
      <inkml:brushProperty name="width" value="0.1" units="cm"/>
      <inkml:brushProperty name="height" value="0.1" units="cm"/>
      <inkml:brushProperty name="color" value="#F6630D"/>
    </inkml:brush>
  </inkml:definitions>
  <inkml:trace contextRef="#ctx0" brushRef="#br0">88 0 3236 0 0,'-65'266'2104'0'0,"59"-246"-1994"0"0,1 1-1 0 0,1 0 0 0 0,0 1 0 0 0,0 25 0 0 0,4-34-263 0 0,1-1-1 0 0,0 0 1 0 0,0 0-1 0 0,1 0 1 0 0,1 0-1 0 0,0 0 1 0 0,0-1-1 0 0,11 22 1 0 0,-3-11-378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2.692"/>
    </inkml:context>
    <inkml:brush xml:id="br0">
      <inkml:brushProperty name="width" value="0.1" units="cm"/>
      <inkml:brushProperty name="height" value="0.1" units="cm"/>
      <inkml:brushProperty name="color" value="#F6630D"/>
    </inkml:brush>
  </inkml:definitions>
  <inkml:trace contextRef="#ctx0" brushRef="#br0">126 1 4904 0 0,'-8'10'182'0'0,"1"1"0"0"0,0 1-1 0 0,0-1 1 0 0,1 1-1 0 0,0 0 1 0 0,2 0-1 0 0,-1 1 1 0 0,1-1-1 0 0,-3 20 1 0 0,1 92 161 0 0,6-106-398 0 0,2-1 1 0 0,0 0-1 0 0,1 0 1 0 0,1-1-1 0 0,7 22 1 0 0,3 8-945 0 0,-3 1-1 0 0,7 48 1 0 0,-16-81 789 0 0,2 12-226 0 0</inkml:trace>
  <inkml:trace contextRef="#ctx0" brushRef="#br0" timeOffset="1">44 1426 2168 0 0,'-10'34'151'0'0,"0"0"0"0"0,3 1 0 0 0,0 0 1 0 0,3 0-1 0 0,0 1 0 0 0,3-1 0 0 0,4 56 0 0 0,15 216 1417 0 0,-17-272-1846 0 0,1-7-177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4.298"/>
    </inkml:context>
    <inkml:brush xml:id="br0">
      <inkml:brushProperty name="width" value="0.1" units="cm"/>
      <inkml:brushProperty name="height" value="0.1" units="cm"/>
      <inkml:brushProperty name="color" value="#F6630D"/>
    </inkml:brush>
  </inkml:definitions>
  <inkml:trace contextRef="#ctx0" brushRef="#br0">353 207 7905 0 0,'-41'-22'247'0'0,"39"25"-161"0"0,1 0 1 0 0,0 1-1 0 0,0-1 0 0 0,0 1 0 0 0,1-1 0 0 0,-1 1 1 0 0,0 5-1 0 0,1-5 9 0 0,-13 152 1526 0 0,8-65-1059 0 0,-3 326 879 0 0,3-35-954 0 0,-74 188-224 0 0,76-554-258 0 0,-5 26 19 0 0,1 0 0 0 0,2 0 0 0 0,1 1-1 0 0,3 45 1 0 0,2-85-19 0 0,-1 0 0 0 0,0 0-1 0 0,0 0 1 0 0,1 0 0 0 0,0 0 0 0 0,-1 0-1 0 0,1 0 1 0 0,0-1 0 0 0,1 1 0 0 0,-1 0-1 0 0,0-1 1 0 0,1 1 0 0 0,0-1-1 0 0,-1 1 1 0 0,1-1 0 0 0,0 0 0 0 0,0 1-1 0 0,0-1 1 0 0,3 2 0 0 0,-1-2 0 0 0,0 0 1 0 0,1 0-1 0 0,-1-1 1 0 0,0 1-1 0 0,0-1 0 0 0,1 0 1 0 0,-1 0-1 0 0,1-1 1 0 0,-1 1-1 0 0,0-1 1 0 0,1 0-1 0 0,5-1 1 0 0,62-5 16 0 0,78-18 0 0 0,-43 6-11 0 0,136-11 2 0 0,379 3 1 0 0,245 64 80 0 0,-271 21 753 0 0,195 9-40 0 0,-764-67-782 0 0,82 0 73 0 0,-97-2-21 0 0,-1 0-1 0 0,0 0 1 0 0,1-1-1 0 0,-1-1 1 0 0,0 0-1 0 0,0-1 1 0 0,11-5-1 0 0,-21 9-71 0 0,-1 0 0 0 0,1-1 0 0 0,0 1 0 0 0,-1 0 0 0 0,1-1-1 0 0,0 1 1 0 0,-1-1 0 0 0,1 1 0 0 0,-1-1 0 0 0,1 1 0 0 0,-1-1 0 0 0,1 1 0 0 0,-1-1 0 0 0,1 0-1 0 0,-1 1 1 0 0,0-1 0 0 0,1 1 0 0 0,-1-1 0 0 0,0 0 0 0 0,0 0 0 0 0,1 1 0 0 0,-1-1 0 0 0,0 0-1 0 0,0 1 1 0 0,0-1 0 0 0,0 0 0 0 0,0 0 0 0 0,0 1 0 0 0,0-3 0 0 0,-1 1 16 0 0,1 0 1 0 0,-1 0-1 0 0,0 0 1 0 0,0-1-1 0 0,0 1 1 0 0,-1 0-1 0 0,1 0 0 0 0,0 0 1 0 0,-4-3-1 0 0,-2-3 49 0 0,-2 0-1 0 0,1 1 1 0 0,-12-8 0 0 0,-53-30-70 0 0,47 31 1 0 0,0-2-1 0 0,-44-36 1 0 0,63 47-1 0 0,1-1 0 0 0,0-1 1 0 0,1 1-1 0 0,-1-1 0 0 0,1 0 0 0 0,1 0 0 0 0,-1-1 1 0 0,1 1-1 0 0,0-1 0 0 0,1 0 0 0 0,0 0 0 0 0,0 0 0 0 0,1 0 1 0 0,-3-15-1 0 0,3-2-31 0 0,1 0 1 0 0,1 0-1 0 0,1 0 0 0 0,7-39 0 0 0,29-101-478 0 0,-18 90 264 0 0,-18 72 244 0 0,96-443-453 0 0,-71 300 267 0 0,6-160-1 0 0,-30 277 177 0 0,-2-1 0 0 0,-1 1 0 0 0,-1-1 1 0 0,-1 1-1 0 0,-2 0 0 0 0,-1 0 0 0 0,-2 0 0 0 0,-18-48 0 0 0,19 64 5 0 0,0 1 0 0 0,-1 0 0 0 0,-1 0 1 0 0,0 0-1 0 0,0 1 0 0 0,-1 1 0 0 0,-1 0 1 0 0,0 0-1 0 0,0 1 0 0 0,-1 0 0 0 0,0 1 1 0 0,0 0-1 0 0,-1 1 0 0 0,-21-9 0 0 0,-1 3-26 0 0,0 0-1 0 0,-1 3 0 0 0,0 1 0 0 0,-57-7 1 0 0,-44 5-148 0 0,-184 8 1 0 0,197 5 160 0 0,-1297-26-92 0 0,1160 16 146 0 0,218 7-27 0 0,-889-4-16 0 0,895 5-8 0 0,14 0-178 0 0,-1 2-1 0 0,-25 3 0 0 0,48-5 133 0 0,0 0-1 0 0,0 0 0 0 0,0 0 0 0 0,1 0 1 0 0,-1 1-1 0 0,0-1 0 0 0,0 0 0 0 0,0 0 1 0 0,0 1-1 0 0,0-1 0 0 0,0 1 1 0 0,1-1-1 0 0,-1 1 0 0 0,0-1 0 0 0,0 1 1 0 0,1-1-1 0 0,-1 1 0 0 0,-1 1 1 0 0,2-2-4 0 0,1 1 0 0 0,-1-1 1 0 0,0 1-1 0 0,1-1 0 0 0,-1 1 0 0 0,0-1 1 0 0,1 0-1 0 0,-1 1 0 0 0,0-1 1 0 0,1 0-1 0 0,-1 1 0 0 0,1-1 1 0 0,-1 0-1 0 0,1 1 0 0 0,-1-1 1 0 0,1 0-1 0 0,-1 0 0 0 0,1 1 1 0 0,-1-1-1 0 0,1 0 0 0 0,0 0 1 0 0,44 10-2411 0 0,-41-9 2230 0 0,23 4-954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7.147"/>
    </inkml:context>
    <inkml:brush xml:id="br0">
      <inkml:brushProperty name="width" value="0.1" units="cm"/>
      <inkml:brushProperty name="height" value="0.1" units="cm"/>
      <inkml:brushProperty name="color" value="#F6630D"/>
    </inkml:brush>
  </inkml:definitions>
  <inkml:trace contextRef="#ctx0" brushRef="#br0">104 321 5693 0 0,'0'-11'118'0'0,"1"1"70"0"0,-1 9-145 0 0,1-1 0 0 0,-1 0 0 0 0,0 1 0 0 0,1-1 0 0 0,-1 1 0 0 0,0-1 0 0 0,0 0 1 0 0,0 1-1 0 0,-1-1 0 0 0,1 0 0 0 0,0 1 0 0 0,-1-1 0 0 0,1 0 0 0 0,-1 1 1 0 0,0-3-1 0 0,-3-14 680 0 0,5 14-524 0 0,0 1 0 0 0,0 0 0 0 0,0 1 0 0 0,0-1 0 0 0,0 0 0 0 0,1 0 0 0 0,-1 0 0 0 0,1 1 0 0 0,0-1 1 0 0,3-4-1 0 0,-3 6-29 0 0,-1-1 0 0 0,1 0 0 0 0,-1 1 0 0 0,1-1 0 0 0,-1 0 0 0 0,0 0 0 0 0,0 0 0 0 0,0 0 0 0 0,0 0 0 0 0,0 0 0 0 0,-1-1 0 0 0,1 1 0 0 0,-1 0 0 0 0,1 0 0 0 0,-1-1 0 0 0,0 1 0 0 0,1 0 0 0 0,-1 0 0 0 0,-1-1 0 0 0,1 1 0 0 0,0-3 0 0 0,-1 3 145 0 0,-3-24 1172 0 0,4 26-1434 0 0,0-1 1 0 0,0 1-1 0 0,-1-1 1 0 0,1 1-1 0 0,0-1 1 0 0,0 1-1 0 0,0-1 1 0 0,0 0-1 0 0,1 1 1 0 0,-1-1-1 0 0,0 1 1 0 0,0-1-1 0 0,0 1 1 0 0,0-1-1 0 0,1 1 1 0 0,-1-1-1 0 0,0 1 1 0 0,0-1-1 0 0,1 1 1 0 0,-1-1-1 0 0,0 1 1 0 0,1-1-1 0 0,-1 1 1 0 0,0-1-1 0 0,1 1 1 0 0,-1 0-1 0 0,1-1 1 0 0,-1 1-1 0 0,1 0 1 0 0,-1 0-1 0 0,1-1 1 0 0,-1 1-1 0 0,1 0 1 0 0,-1 0-1 0 0,1-1 1 0 0,-1 1-1 0 0,2 0 1 0 0,-13 50 249 0 0,-92 294 50 0 0,98-333-347 0 0,1 1 0 0 0,0-1 0 0 0,1 1 0 0 0,0 0 1 0 0,-2 22-1 0 0,6-40 27 0 0,0 1 1 0 0,1 0-1 0 0,-1 0 1 0 0,6-10-1 0 0,1-5-60 0 0,24-87-187 0 0,34-96 45 0 0,-53 170 148 0 0,1 0 0 0 0,2 1 0 0 0,38-56 1 0 0,-50 82 10 0 0,0 1 1 0 0,0-1 0 0 0,1 1 0 0 0,0 1 0 0 0,0-1-1 0 0,0 1 1 0 0,0 0 0 0 0,1 0 0 0 0,0 0-1 0 0,6-3 1 0 0,-9 6 6 0 0,-1 0-1 0 0,1 0 0 0 0,-1 1 1 0 0,1-1-1 0 0,0 1 0 0 0,-1-1 1 0 0,1 1-1 0 0,0 0 0 0 0,-1 0 1 0 0,1 0-1 0 0,0 0 0 0 0,0 0 1 0 0,-1 1-1 0 0,1-1 0 0 0,-1 1 1 0 0,1 0-1 0 0,0 0 0 0 0,-1 0 1 0 0,1 0-1 0 0,-1 0 0 0 0,0 1 1 0 0,1-1-1 0 0,-1 1 0 0 0,0-1 1 0 0,0 1-1 0 0,0 0 1 0 0,0 0-1 0 0,2 2 0 0 0,5 7 19 0 0,0 1 1 0 0,0 1-1 0 0,-1-1 0 0 0,-1 1 0 0 0,0 1 0 0 0,-1 0 0 0 0,0 0 0 0 0,-1 0 0 0 0,4 19 1 0 0,2 15 75 0 0,6 73 0 0 0,-11 29-28 0 0,-10-85-1942 0 0,4-65 1754 0 0,0 1 1 0 0,0 0-1 0 0,0 0 0 0 0,0-1 0 0 0,0 1 1 0 0,0 0-1 0 0,0-1 0 0 0,0 1 0 0 0,-1 0 1 0 0,1-1-1 0 0,0 1 0 0 0,-1-1 0 0 0,1 1 0 0 0,0 0 1 0 0,-1-1-1 0 0,1 1 0 0 0,0-1 0 0 0,-1 1 1 0 0,1-1-1 0 0,-1 1 0 0 0,1-1 0 0 0,-1 1 1 0 0,1-1-1 0 0,-1 0 0 0 0,0 1 0 0 0,1-1 1 0 0,-1 0-1 0 0,1 1 0 0 0,-1-1 0 0 0,-1 1 1 0 0,0-1-226 0 0,1 0 1 0 0,-1 0 0 0 0,0 0 0 0 0,0 0 0 0 0,1 0 0 0 0,-1 0-1 0 0,0 0 1 0 0,0 0 0 0 0,1-1 0 0 0,-1 1 0 0 0,-2-1 0 0 0,-6-3-871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4.866"/>
    </inkml:context>
    <inkml:brush xml:id="br0">
      <inkml:brushProperty name="width" value="0.1" units="cm"/>
      <inkml:brushProperty name="height" value="0.1" units="cm"/>
      <inkml:brushProperty name="color" value="#F6630D"/>
    </inkml:brush>
  </inkml:definitions>
  <inkml:trace contextRef="#ctx0" brushRef="#br0">310 25 8329 0 0,'-3'-2'91'0'0,"1"-1"-1"0"0,-1 1 1 0 0,0 0 0 0 0,1 0 0 0 0,-1 0 0 0 0,0 1 0 0 0,0-1 0 0 0,-1 0-1 0 0,1 1 1 0 0,0 0 0 0 0,0 0 0 0 0,-1 0 0 0 0,1 0 0 0 0,0 1 0 0 0,-1-1-1 0 0,1 1 1 0 0,-1 0 0 0 0,1 0 0 0 0,-7 1 0 0 0,0-1 35 0 0,1 2-1 0 0,0-1 1 0 0,-1 2 0 0 0,1-1 0 0 0,0 1 0 0 0,-11 5-1 0 0,8-3-3 0 0,0 2-1 0 0,1-1 0 0 0,0 2 1 0 0,0-1-1 0 0,0 1 0 0 0,1 1 1 0 0,0 0-1 0 0,0 1 0 0 0,-7 10 0 0 0,11-12-71 0 0,0 0-1 0 0,1 0 0 0 0,1 0 1 0 0,-1 1-1 0 0,1 0 0 0 0,1-1 0 0 0,0 2 1 0 0,0-1-1 0 0,0 0 0 0 0,1 0 0 0 0,1 1 1 0 0,0-1-1 0 0,0 14 0 0 0,0 18 11 0 0,0-19 71 0 0,1 0-1 0 0,1-1 0 0 0,6 40 0 0 0,-5-55-95 0 0,-1 1 0 0 0,2 0 0 0 0,-1-1 0 0 0,1 1 0 0 0,0-1 0 0 0,0 0 0 0 0,0 0 0 0 0,1 0 0 0 0,0-1-1 0 0,0 1 1 0 0,1-1 0 0 0,0 0 0 0 0,0 0 0 0 0,0 0 0 0 0,0-1 0 0 0,8 5 0 0 0,-3-3-28 0 0,1-1-1 0 0,-1 0 1 0 0,1-1 0 0 0,0 0 0 0 0,1 0-1 0 0,-1-2 1 0 0,1 1 0 0 0,-1-1 0 0 0,1-1-1 0 0,0 0 1 0 0,-1-1 0 0 0,1 0 0 0 0,0 0-1 0 0,0-2 1 0 0,-1 1 0 0 0,1-2 0 0 0,-1 1-1 0 0,0-1 1 0 0,1-1 0 0 0,-1 0 0 0 0,14-8-1 0 0,-16 7-7 0 0,1 0 0 0 0,-1-1 0 0 0,0 0 0 0 0,0-1 0 0 0,0 0 0 0 0,-1 0-1 0 0,0-1 1 0 0,-1 0 0 0 0,0 0 0 0 0,8-12 0 0 0,-10 12 3 0 0,-1 1-1 0 0,0-1 1 0 0,-1 0 0 0 0,1 0 0 0 0,-2-1 0 0 0,1 1 0 0 0,-1 0-1 0 0,0-1 1 0 0,-1 1 0 0 0,0-1 0 0 0,0 0 0 0 0,-1 1-1 0 0,-1-17 1 0 0,-2 8 1 0 0,0 1-1 0 0,-1-1 1 0 0,0 1-1 0 0,-2 0 0 0 0,0 1 1 0 0,0 0-1 0 0,-2 0 1 0 0,-17-27-1 0 0,20 34-12 0 0,-1 0-1 0 0,0 1 1 0 0,-1 0-1 0 0,0 0 0 0 0,0 1 1 0 0,0 0-1 0 0,-13-8 1 0 0,15 11-16 0 0,-1 0 1 0 0,1 0-1 0 0,-1 1 0 0 0,0 0 1 0 0,1 0-1 0 0,-1 0 1 0 0,0 1-1 0 0,0 0 0 0 0,0 0 1 0 0,0 1-1 0 0,0-1 1 0 0,-11 2-1 0 0,14-1-81 0 0,0 1-1 0 0,0 0 1 0 0,0 0-1 0 0,0 0 1 0 0,0 0-1 0 0,0 0 1 0 0,0 0 0 0 0,0 1-1 0 0,0 0 1 0 0,0-1-1 0 0,1 1 1 0 0,-3 2 0 0 0,4-3 13 0 0,0 0 0 0 0,0 0 0 0 0,0 0 1 0 0,0 0-1 0 0,0 0 0 0 0,1 0 0 0 0,-1 0 1 0 0,0 0-1 0 0,1 0 0 0 0,-1 0 0 0 0,1 0 0 0 0,-1 0 1 0 0,1 1-1 0 0,-1-1 0 0 0,1 0 0 0 0,0 0 1 0 0,0 0-1 0 0,-1 1 0 0 0,1-1 0 0 0,0 0 1 0 0,0 0-1 0 0,0 1 0 0 0,1-1 0 0 0,-1 0 1 0 0,0 0-1 0 0,0 1 0 0 0,1-1 0 0 0,-1 0 1 0 0,0 0-1 0 0,1 0 0 0 0,-1 0 0 0 0,1 1 1 0 0,0-1-1 0 0,0 1 0 0 0,7 9-894 0 0,-3 0-99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5.328"/>
    </inkml:context>
    <inkml:brush xml:id="br0">
      <inkml:brushProperty name="width" value="0.1" units="cm"/>
      <inkml:brushProperty name="height" value="0.1" units="cm"/>
      <inkml:brushProperty name="color" value="#F6630D"/>
    </inkml:brush>
  </inkml:definitions>
  <inkml:trace contextRef="#ctx0" brushRef="#br0">10 200 7873 0 0,'-1'-1'73'0'0,"0"0"0"0"0,0 0 0 0 0,0 0 0 0 0,1 0 0 0 0,-1 0 0 0 0,0 0 0 0 0,1 0 0 0 0,-1 0 0 0 0,1 0 0 0 0,-1 0 0 0 0,1 0 0 0 0,0 0 0 0 0,-1-1 0 0 0,1 1-1 0 0,0 0 1 0 0,0 0 0 0 0,0-1 0 0 0,0 1 0 0 0,0 0 0 0 0,0-3 0 0 0,4-2 1068 0 0,1 18-691 0 0,5 33-145 0 0,6 77 1 0 0,-6-38-291 0 0,-10-84-15 0 0,4 20 6 0 0,-2 1 1 0 0,0-1-1 0 0,-1 1 0 0 0,-1-1 0 0 0,-4 33 1 0 0,6-78 11 0 0,-2-50-1 0 0,0 33-22 0 0,-1-8-8 0 0,0-5 7 0 0,2 0 1 0 0,3 0 0 0 0,13-71 0 0 0,-15 117 7 0 0,0-1 0 0 0,1 1-1 0 0,0-1 1 0 0,1 1 0 0 0,8-15-1 0 0,-11 22-2 0 0,1-1-1 0 0,-1 1 1 0 0,1 0 0 0 0,0 0-1 0 0,-1 0 1 0 0,1 0-1 0 0,0 0 1 0 0,0 1-1 0 0,0-1 1 0 0,1 1-1 0 0,-1-1 1 0 0,0 1-1 0 0,1 0 1 0 0,-1 0-1 0 0,1 0 1 0 0,-1 0-1 0 0,1 0 1 0 0,-1 0-1 0 0,1 1 1 0 0,-1-1-1 0 0,1 1 1 0 0,0 0-1 0 0,-1 0 1 0 0,1 0-1 0 0,0 0 1 0 0,3 1-1 0 0,5 0 23 0 0,0 1 0 0 0,-1 1-1 0 0,1 0 1 0 0,0 0-1 0 0,-1 1 1 0 0,0 1 0 0 0,0 0-1 0 0,0 0 1 0 0,0 1-1 0 0,-1 0 1 0 0,0 0 0 0 0,0 1-1 0 0,0 0 1 0 0,-1 1-1 0 0,-1 0 1 0 0,1 0 0 0 0,-1 1-1 0 0,7 11 1 0 0,-12-18-7 0 0,-1 1-1 0 0,1 1 1 0 0,-1-1 0 0 0,0 0 0 0 0,0 0 0 0 0,0 0 0 0 0,0 1 0 0 0,0-1-1 0 0,-1 0 1 0 0,0 1 0 0 0,1-1 0 0 0,-1 1 0 0 0,0-1 0 0 0,-1 0 0 0 0,1 1-1 0 0,-1-1 1 0 0,0 4 0 0 0,-1-2 9 0 0,0-1 1 0 0,0 0-1 0 0,0 1 0 0 0,-1-1 1 0 0,0 0-1 0 0,1 0 0 0 0,-1 0 1 0 0,-1 0-1 0 0,1-1 0 0 0,-7 6 0 0 0,-4 2-178 0 0,-1-1 0 0 0,0-1-1 0 0,-1 0 1 0 0,0-1-1 0 0,-24 9 1 0 0,-51 19-2364 0 0,63-22 1324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5.798"/>
    </inkml:context>
    <inkml:brush xml:id="br0">
      <inkml:brushProperty name="width" value="0.1" units="cm"/>
      <inkml:brushProperty name="height" value="0.1" units="cm"/>
      <inkml:brushProperty name="color" value="#F6630D"/>
    </inkml:brush>
  </inkml:definitions>
  <inkml:trace contextRef="#ctx0" brushRef="#br0">464 216 7613 0 0,'2'-10'213'0'0,"0"-1"0"0"0,-1 1 0 0 0,0 0 0 0 0,-1 0 1 0 0,0-1-1 0 0,0 1 0 0 0,-1 0 0 0 0,-1 0 0 0 0,1-1 0 0 0,-2 1 1 0 0,1 0-1 0 0,-2 1 0 0 0,1-1 0 0 0,-7-12 0 0 0,8 19-196 0 0,0-1-1 0 0,0 1 1 0 0,0 0 0 0 0,0 0-1 0 0,0 0 1 0 0,-1 0-1 0 0,1 0 1 0 0,-1 0-1 0 0,0 1 1 0 0,0-1 0 0 0,0 1-1 0 0,0 0 1 0 0,-1 0-1 0 0,1 0 1 0 0,0 0-1 0 0,-1 0 1 0 0,1 1-1 0 0,-7-2 1 0 0,4 2 15 0 0,1 0-1 0 0,-1 1 1 0 0,1 0 0 0 0,-1 0-1 0 0,0 0 1 0 0,1 0 0 0 0,-1 1-1 0 0,0 0 1 0 0,1 0 0 0 0,-1 1-1 0 0,-8 3 1 0 0,6-2 16 0 0,0 1 1 0 0,0-1-1 0 0,1 1 1 0 0,0 1-1 0 0,0 0 1 0 0,0 0-1 0 0,1 0 1 0 0,-1 0-1 0 0,1 1 1 0 0,0 0-1 0 0,1 1 1 0 0,0-1-1 0 0,0 1 1 0 0,0 0-1 0 0,1 1 1 0 0,0-1-1 0 0,-4 10 1 0 0,5-7-9 0 0,1 0 0 0 0,0 0-1 0 0,1 0 1 0 0,0 1 0 0 0,1-1 0 0 0,0 0 0 0 0,0 1 0 0 0,1-1 0 0 0,0 0 0 0 0,1 0-1 0 0,0 0 1 0 0,1 0 0 0 0,0 0 0 0 0,1 0 0 0 0,0-1 0 0 0,5 11 0 0 0,9 10 90 0 0,2-1 0 0 0,0 0 1 0 0,34 35-1 0 0,-9-10 36 0 0,-39-48-160 0 0,-1 1 1 0 0,0 0 0 0 0,7 15 0 0 0,-11-21-3 0 0,-1 0-1 0 0,1 0 1 0 0,-1 0 0 0 0,1 0 0 0 0,-1 0 0 0 0,1 0 0 0 0,-1 0 0 0 0,0-1-1 0 0,0 1 1 0 0,1 0 0 0 0,-1 0 0 0 0,0 0 0 0 0,0 0 0 0 0,0 0-1 0 0,0 0 1 0 0,0 0 0 0 0,0 0 0 0 0,-1 0 0 0 0,1 0 0 0 0,0 0 0 0 0,0 0-1 0 0,-1 0 1 0 0,1 0 0 0 0,0 0 0 0 0,-1 0 0 0 0,1 0 0 0 0,-1 0 0 0 0,1 0-1 0 0,-1-1 1 0 0,0 1 0 0 0,1 0 0 0 0,-1 0 0 0 0,0-1 0 0 0,0 1-1 0 0,1 0 1 0 0,-1-1 0 0 0,0 1 0 0 0,0-1 0 0 0,0 1 0 0 0,0-1 0 0 0,0 1-1 0 0,-1 0 1 0 0,-11 1 44 0 0,1 0-1 0 0,0 0 1 0 0,-1-1-1 0 0,0-1 0 0 0,-21-1 1 0 0,-3-1-36 0 0,-1 3-28 0 0,-58-2 63 0 0,86 0-86 0 0,1 0 0 0 0,0 0 0 0 0,0-1 0 0 0,0-1 1 0 0,0 1-1 0 0,0-1 0 0 0,-15-8 0 0 0,22 9-53 0 0,-1 1 0 0 0,1-1 1 0 0,0 0-1 0 0,0 0 0 0 0,-1 0 0 0 0,1 0 0 0 0,0-1 1 0 0,1 1-1 0 0,-1-1 0 0 0,0 1 0 0 0,1-1 0 0 0,-1 1 1 0 0,1-1-1 0 0,0 0 0 0 0,0 1 0 0 0,0-1 0 0 0,0 0 1 0 0,1 0-1 0 0,-1 0 0 0 0,1 0 0 0 0,-1-4 0 0 0,1 5-45 0 0,0-1-1 0 0,1 1 0 0 0,-1 0 0 0 0,0-1 0 0 0,1 1 1 0 0,-1 0-1 0 0,1-1 0 0 0,0 1 0 0 0,0 0 0 0 0,0 0 1 0 0,0 0-1 0 0,0 0 0 0 0,0 0 0 0 0,1 0 0 0 0,-1 0 1 0 0,0 0-1 0 0,1 0 0 0 0,0 0 0 0 0,-1 1 0 0 0,1-1 1 0 0,0 1-1 0 0,0-1 0 0 0,0 1 0 0 0,0 0 0 0 0,0 0 1 0 0,0 0-1 0 0,4-1 0 0 0,14-3-911 0 0,1-4-51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6.166"/>
    </inkml:context>
    <inkml:brush xml:id="br0">
      <inkml:brushProperty name="width" value="0.1" units="cm"/>
      <inkml:brushProperty name="height" value="0.1" units="cm"/>
      <inkml:brushProperty name="color" value="#F6630D"/>
    </inkml:brush>
  </inkml:definitions>
  <inkml:trace contextRef="#ctx0" brushRef="#br0">110 42 8629 0 0,'1'-1'50'0'0,"-1"-1"1"0"0,1 1 0 0 0,0-1 0 0 0,-1 0-1 0 0,1 1 1 0 0,-1-1 0 0 0,1 0-1 0 0,-1 1 1 0 0,0-1 0 0 0,1 0-1 0 0,-1-3 1 0 0,0 5 5 0 0,0-1 1 0 0,0 0-1 0 0,0 1 1 0 0,0-1-1 0 0,0 0 1 0 0,0 1-1 0 0,0-1 0 0 0,0 1 1 0 0,0-1-1 0 0,0 0 1 0 0,0 1-1 0 0,0-1 0 0 0,-1 0 1 0 0,1 1-1 0 0,0-1 1 0 0,0 1-1 0 0,-1-1 1 0 0,1 0-1 0 0,0 1 0 0 0,-1-1 1 0 0,1 1-1 0 0,-1-1 1 0 0,1 1-1 0 0,-1-1 1 0 0,1 1-1 0 0,-1 0 0 0 0,1-1 1 0 0,-1 1-1 0 0,1-1 1 0 0,-1 1-1 0 0,1 0 0 0 0,-1-1 1 0 0,1 1-1 0 0,-2 0 1 0 0,1 0-5 0 0,0 0 0 0 0,0 1 0 0 0,0-1 1 0 0,0 0-1 0 0,0 1 0 0 0,1-1 0 0 0,-1 1 1 0 0,0 0-1 0 0,0-1 0 0 0,1 1 0 0 0,-1-1 1 0 0,0 1-1 0 0,1 0 0 0 0,-1 0 0 0 0,1-1 1 0 0,-1 1-1 0 0,1 0 0 0 0,-1 0 0 0 0,0 1 1 0 0,-10 23 337 0 0,7-15-162 0 0,-11 28 265 0 0,2 2 0 0 0,1 0 0 0 0,-11 74 0 0 0,18-83-438 0 0,1-1 1 0 0,2 1 0 0 0,1 44-1 0 0,2-70-236 0 0,0 0-1 0 0,0 0 0 0 0,0 0 0 0 0,1 1 0 0 0,2 4 1 0 0,-4-9-84 0 0,1 1 1 0 0,0 0-1 0 0,0 0 1 0 0,0-1 0 0 0,0 1-1 0 0,0 0 1 0 0,0-1-1 0 0,0 1 1 0 0,1-1-1 0 0,-1 1 1 0 0,0-1 0 0 0,1 0-1 0 0,-1 1 1 0 0,1-1-1 0 0,0 0 1 0 0,1 1 0 0 0,4-1-1107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06.555"/>
    </inkml:context>
    <inkml:brush xml:id="br0">
      <inkml:brushProperty name="width" value="0.1" units="cm"/>
      <inkml:brushProperty name="height" value="0.1" units="cm"/>
      <inkml:brushProperty name="color" value="#F6630D"/>
    </inkml:brush>
  </inkml:definitions>
  <inkml:trace contextRef="#ctx0" brushRef="#br0">34 98 6909 0 0,'11'-19'418'0'0,"2"-3"528"0"0,-13 22-850 0 0,1-1-1 0 0,-1 0 1 0 0,0 0-1 0 0,0 0 1 0 0,1 0 0 0 0,-1 0-1 0 0,0 1 1 0 0,0-1-1 0 0,0 0 1 0 0,0 0-1 0 0,0 0 1 0 0,0 0 0 0 0,-1 0-1 0 0,1 0 1 0 0,0 0-1 0 0,0 1 1 0 0,-1-1-1 0 0,1 0 1 0 0,0 0 0 0 0,-1 0-1 0 0,1 0 1 0 0,-1 1-1 0 0,0-2 1 0 0,0 3-40 0 0,1-1 1 0 0,-1 0-1 0 0,0 1 0 0 0,0-1 1 0 0,0 0-1 0 0,1 1 1 0 0,-1-1-1 0 0,0 1 0 0 0,1-1 1 0 0,-1 1-1 0 0,0 0 0 0 0,1-1 1 0 0,-1 1-1 0 0,1 0 1 0 0,-1-1-1 0 0,1 1 0 0 0,-1 0 1 0 0,1 0-1 0 0,0-1 0 0 0,-1 1 1 0 0,1 0-1 0 0,0 0 1 0 0,-1 0-1 0 0,1 1 0 0 0,-13 28 404 0 0,6-10-112 0 0,1 0-1 0 0,1 1 1 0 0,-2 23-1 0 0,6-36-269 0 0,0 0 0 0 0,1 1 0 0 0,0-1 0 0 0,0 0 0 0 0,1 0-1 0 0,0 1 1 0 0,0-1 0 0 0,1 0 0 0 0,0 0 0 0 0,1 0 0 0 0,3 9 0 0 0,-3-13-69 0 0,0 0 0 0 0,0-1 0 0 0,0 1 0 0 0,1-1 0 0 0,-1 0 0 0 0,1 0 0 0 0,-1 0 0 0 0,1 0-1 0 0,0-1 1 0 0,0 1 0 0 0,1-1 0 0 0,-1 0 0 0 0,0-1 0 0 0,1 1 0 0 0,-1-1 0 0 0,1 1 0 0 0,-1-1 0 0 0,1-1 0 0 0,-1 1 0 0 0,1-1 0 0 0,0 0 0 0 0,0 0 0 0 0,-1 0 0 0 0,1 0 0 0 0,0-1 0 0 0,-1 0 0 0 0,1 0 0 0 0,-1 0 0 0 0,8-3 0 0 0,-9 2-5 0 0,-1 0-1 0 0,0 1 0 0 0,1-1 1 0 0,-1 0-1 0 0,0 0 1 0 0,0 0-1 0 0,0 0 1 0 0,-1-1-1 0 0,1 1 1 0 0,-1 0-1 0 0,1-1 1 0 0,-1 1-1 0 0,0-1 1 0 0,2-4-1 0 0,11-42 2 0 0,-11 35-6 0 0,5-14 1 0 0,-4 14 5 0 0,0-1 0 0 0,2-22 0 0 0,7-85 945 0 0,-12 105-505 0 0,-2 19-62 0 0,-5 29 158 0 0,3-17-393 0 0,-11 55 686 0 0,2-20-437 0 0,3 2 0 0 0,1-1 0 0 0,-1 91 0 0 0,11-128-659 0 0,-1-1 1 0 0,7 23-1 0 0,-5-22-697 0 0,0 0 0 0 0,1 16-1 0 0,-3-11-826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2.323"/>
    </inkml:context>
    <inkml:brush xml:id="br0">
      <inkml:brushProperty name="width" value="0.1" units="cm"/>
      <inkml:brushProperty name="height" value="0.1" units="cm"/>
      <inkml:brushProperty name="color" value="#F6630D"/>
    </inkml:brush>
  </inkml:definitions>
  <inkml:trace contextRef="#ctx0" brushRef="#br0">148 131 7517 0 0,'-5'4'-29'0'0,"1"0"-1"0"0,-1 0 1 0 0,1 1 0 0 0,0 0 0 0 0,0-1 0 0 0,0 1 0 0 0,1 1-1 0 0,0-1 1 0 0,0 0 0 0 0,0 1 0 0 0,-3 8 0 0 0,-4 14 243 0 0,-7 30 1 0 0,13-45-142 0 0,-5 27 257 0 0,2-1-1 0 0,-5 63 1 0 0,8 82 365 0 0,3-111-372 0 0,-15 420 1380 0 0,3-132-350 0 0,10-288-1110 0 0,0-16-2 0 0,8 102-1 0 0,-4-143-240 0 0,-1-11 15 0 0,1 0 0 0 0,-1-1 0 0 0,1 1 0 0 0,0 0 0 0 0,0-1 0 0 0,0 1 0 0 0,3 5 0 0 0,-3-9-5 0 0,0 0-1 0 0,0 0 1 0 0,0 0 0 0 0,0 0-1 0 0,0 1 1 0 0,0-1 0 0 0,0-1-1 0 0,0 1 1 0 0,1 0 0 0 0,-1 0-1 0 0,0 0 1 0 0,0-1-1 0 0,1 1 1 0 0,-1 0 0 0 0,1-1-1 0 0,-1 1 1 0 0,0-1 0 0 0,1 0-1 0 0,-1 0 1 0 0,1 1-1 0 0,-1-1 1 0 0,1 0 0 0 0,-1 0-1 0 0,1 0 1 0 0,-1 0 0 0 0,1-1-1 0 0,2 0 1 0 0,193-30 167 0 0,225-2-146 0 0,955-9 836 0 0,-951 18-619 0 0,-425 24-230 0 0,0 0 0 0 0,0 0 0 0 0,0 0 0 0 0,0 0-1 0 0,0-1 1 0 0,0 1 0 0 0,0 0 0 0 0,-1 0 0 0 0,1 0 0 0 0,0-1-1 0 0,0 1 1 0 0,0 0 0 0 0,0-1 0 0 0,-1 1 0 0 0,1-1-1 0 0,0 1 1 0 0,1-2 0 0 0,-2 2-5 0 0,0-1 0 0 0,0 1 0 0 0,0-1 0 0 0,0 1 0 0 0,0-1 0 0 0,-1 1 1 0 0,1 0-1 0 0,0-1 0 0 0,0 1 0 0 0,0-1 0 0 0,-1 1 0 0 0,1 0 0 0 0,0-1 0 0 0,0 1 0 0 0,-1 0 0 0 0,1-1 0 0 0,0 1 0 0 0,-1 0 0 0 0,1-1 0 0 0,0 1 1 0 0,-1 0-1 0 0,1 0 0 0 0,0 0 0 0 0,-1-1 0 0 0,0 1 0 0 0,-40-19 431 0 0,32 15-449 0 0,-3-1 9 0 0,1-2-1 0 0,0 0 0 0 0,1 0 0 0 0,-1-1 0 0 0,1 0 0 0 0,1-1 0 0 0,0 0 0 0 0,0 0 0 0 0,1-1 0 0 0,-8-11 0 0 0,2-1-22 0 0,0 0-1 0 0,2 0 1 0 0,1-1-1 0 0,-10-28 0 0 0,6 5-78 0 0,3 0 0 0 0,1 0 0 0 0,3-1-1 0 0,-5-86 1 0 0,16-195-75 0 0,-1 287 175 0 0,3-70-26 0 0,5 0 0 0 0,33-149 0 0 0,-26 203-4 0 0,24-56-1 0 0,-1 2 24 0 0,-37 99 7 0 0,0 0 0 0 0,0 0 1 0 0,-1 0-1 0 0,0-23 0 0 0,-2 35-4 0 0,0-1-1 0 0,0 0 0 0 0,-1 1 1 0 0,1-1-1 0 0,0 1 1 0 0,-1-1-1 0 0,1 1 1 0 0,0-1-1 0 0,-1 1 1 0 0,1-1-1 0 0,-1 1 0 0 0,1 0 1 0 0,-1-1-1 0 0,1 1 1 0 0,-1-1-1 0 0,1 1 1 0 0,-1 0-1 0 0,1 0 1 0 0,-1-1-1 0 0,0 1 0 0 0,1 0 1 0 0,-1 0-1 0 0,1 0 1 0 0,-1-1-1 0 0,0 1 1 0 0,1 0-1 0 0,-1 0 1 0 0,0 0-1 0 0,1 0 0 0 0,-1 0 1 0 0,1 0-1 0 0,-1 1 1 0 0,-1-1-1 0 0,-29 3-12 0 0,20-2 10 0 0,-138 13-15 0 0,83-6 8 0 0,-49 4-3 0 0,-864 86 44 0 0,949-96-66 0 0,-329 35 225 0 0,6 24-1369 0 0,349-60 997 0 0,0 0 0 0 0,1 0 0 0 0,-1 1 0 0 0,1-1 0 0 0,0 1 0 0 0,-1-1 0 0 0,1 1 0 0 0,0 0 0 0 0,-6 4 0 0 0,9-5 87 0 0,-1 0-1 0 0,0 0 1 0 0,1 0 0 0 0,-1-1-1 0 0,1 1 1 0 0,-1 0 0 0 0,1 0-1 0 0,-1 0 1 0 0,1 0-1 0 0,-1 0 1 0 0,1 0 0 0 0,0 0-1 0 0,0 0 1 0 0,0 0 0 0 0,-1 0-1 0 0,1 0 1 0 0,0 0 0 0 0,0 0-1 0 0,0 0 1 0 0,0 0 0 0 0,1 0-1 0 0,-1 0 1 0 0,0 0-1 0 0,0 0 1 0 0,1 0 0 0 0,-1 0-1 0 0,0 0 1 0 0,1 0 0 0 0,-1 0-1 0 0,1 0 1 0 0,0 0 0 0 0,-1 0-1 0 0,1-1 1 0 0,-1 1 0 0 0,1 0-1 0 0,0 0 1 0 0,0-1-1 0 0,-1 1 1 0 0,3 1 0 0 0,9 8-1229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3.065"/>
    </inkml:context>
    <inkml:brush xml:id="br0">
      <inkml:brushProperty name="width" value="0.1" units="cm"/>
      <inkml:brushProperty name="height" value="0.1" units="cm"/>
      <inkml:brushProperty name="color" value="#F6630D"/>
    </inkml:brush>
  </inkml:definitions>
  <inkml:trace contextRef="#ctx0" brushRef="#br0">328 169 9705 0 0,'12'-11'156'0'0,"1"0"1517"0"0,-22 26-826 0 0,-38 49-837 0 0,28-41 74 0 0,1 2 0 0 0,-27 49 0 0 0,13 0 18 0 0,22-48-96 0 0,-1-2 0 0 0,0 1 0 0 0,-2-2 0 0 0,-16 23 0 0 0,-72 83 27 0 0,101-128-30 0 0,-1 0 1 0 0,0-1 0 0 0,1 1-1 0 0,-1 0 1 0 0,1 0 0 0 0,-1 0-1 0 0,1-1 1 0 0,-1 1 0 0 0,1 0-1 0 0,-1 0 1 0 0,1 0 0 0 0,0 0-1 0 0,-1 0 1 0 0,1 0 0 0 0,0 0-1 0 0,0 0 1 0 0,0 0 0 0 0,0 0-1 0 0,0 0 1 0 0,0 0 0 0 0,0 1-1 0 0,1-1 10 0 0,-1-1 0 0 0,1 1 0 0 0,-1-1-1 0 0,1 1 1 0 0,-1-1 0 0 0,1 1 0 0 0,0-1 0 0 0,-1 0-1 0 0,1 1 1 0 0,0-1 0 0 0,-1 0 0 0 0,1 1 0 0 0,0-1 0 0 0,0 0-1 0 0,-1 0 1 0 0,1 0 0 0 0,0 1 0 0 0,0-1 0 0 0,-1 0-1 0 0,1 0 1 0 0,1-1 0 0 0,7 1 100 0 0,1-1 1 0 0,0 0-1 0 0,12-4 0 0 0,-17 4-126 0 0,102-20 31 0 0,158-9 0 0 0,110 24-23 0 0,-204 13 57 0 0,214-4 144 0 0,-385-3-182 0 0,1 0-1 0 0,0 1 1 0 0,-1-1 0 0 0,1 0 0 0 0,-1 0 0 0 0,1 0 0 0 0,0 0 0 0 0,-1-1 0 0 0,1 1 0 0 0,0 0 0 0 0,-1 0-1 0 0,1 0 1 0 0,0 0 0 0 0,-1-1 0 0 0,1 1 0 0 0,-1 0 0 0 0,1-1 0 0 0,-1 1 0 0 0,1 0 0 0 0,-1-1 0 0 0,1 1 0 0 0,-1-1-1 0 0,1 1 1 0 0,-1 0 0 0 0,1-1 0 0 0,-1 1 0 0 0,1-1 0 0 0,-1 0 0 0 0,0 1 0 0 0,0-1 0 0 0,1 1 0 0 0,-1-1 0 0 0,0 1-1 0 0,0-1 1 0 0,1 0 0 0 0,-1 1 0 0 0,0-1 0 0 0,0 0 0 0 0,0 0 0 0 0,-1-3 90 0 0,0 1 0 0 0,0 0-1 0 0,0 0 1 0 0,0-1 0 0 0,0 1 0 0 0,-4-5 0 0 0,-2-7-68 0 0,-78-226-5 0 0,54 146-24 0 0,-48-159 1098 0 0,72 240-981 0 0,3 8-114 0 0,2 8-64 0 0,2-1-28 0 0,4 15-2512 0 0,-7 5-42 0 0,2-10 1010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4.461"/>
    </inkml:context>
    <inkml:brush xml:id="br0">
      <inkml:brushProperty name="width" value="0.1" units="cm"/>
      <inkml:brushProperty name="height" value="0.1" units="cm"/>
      <inkml:brushProperty name="color" value="#F6630D"/>
    </inkml:brush>
  </inkml:definitions>
  <inkml:trace contextRef="#ctx0" brushRef="#br0">8 100 4964 0 0,'-7'-3'1267'0'0,"14"8"-523"0"0,-6-4-721 0 0,0-1 0 0 0,0 1 0 0 0,-1 0-1 0 0,1-1 1 0 0,0 1 0 0 0,0-1 0 0 0,0 1 0 0 0,0-1 0 0 0,0 1 0 0 0,0-1-1 0 0,0 1 1 0 0,0-1 0 0 0,0 0 0 0 0,0 0 0 0 0,0 1 0 0 0,0-1-1 0 0,0 0 1 0 0,0 0 0 0 0,1 0 0 0 0,336 7 599 0 0,59 0-700 0 0,939-35 69 0 0,-923 17-3 0 0,942-42-17 0 0,481 22 261 0 0,-419 40-177 0 0,-898-11-86 0 0,602 6-18 0 0,1149 64-173 0 0,-1855-51 39 0 0,917 50 315 0 0,-847-32-252 0 0,317 19 132 0 0,1-41 113 0 0,-147-48 323 0 0,-638 32-457 0 0,-14 2 6 0 0,0 0 1 0 0,0 0-1 0 0,-1 1 0 0 0,1 0 1 0 0,0-1-1 0 0,0 1 0 0 0,0 0 1 0 0,3 1-1 0 0,-57-2 912 0 0,49 0-897 0 0,0-1-5 0 0,2 2-2 0 0,-1 0 0 0 0,1 0 0 0 0,0-1-6 0 0,0 1 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4.865"/>
    </inkml:context>
    <inkml:brush xml:id="br0">
      <inkml:brushProperty name="width" value="0.1" units="cm"/>
      <inkml:brushProperty name="height" value="0.1" units="cm"/>
      <inkml:brushProperty name="color" value="#F6630D"/>
    </inkml:brush>
  </inkml:definitions>
  <inkml:trace contextRef="#ctx0" brushRef="#br0">493 40 5909 0 0,'-6'-5'186'0'0,"0"1"1"0"0,0 0 0 0 0,0 0 0 0 0,-1 0 0 0 0,1 1-1 0 0,-1 0 1 0 0,0 0 0 0 0,0 1 0 0 0,-1 0-1 0 0,1 0 1 0 0,0 1 0 0 0,0-1 0 0 0,-1 2 0 0 0,1-1-1 0 0,-1 1 1 0 0,1 0 0 0 0,-10 2 0 0 0,5 0 63 0 0,0 0-1 0 0,0 1 1 0 0,1 1-1 0 0,-1 0 1 0 0,1 1 0 0 0,0 0-1 0 0,0 0 1 0 0,0 2 0 0 0,1-1-1 0 0,-14 11 1 0 0,2 1 193 0 0,1 2 0 0 0,0 0 0 0 0,-24 30 0 0 0,32-33-249 0 0,0 0-1 0 0,1 1 1 0 0,1 1-1 0 0,1 0 0 0 0,0 0 1 0 0,2 0-1 0 0,0 1 1 0 0,1 1-1 0 0,1-1 1 0 0,-6 38-1 0 0,11-42-145 0 0,-1 1 0 0 0,2-1 1 0 0,0 1-1 0 0,1-1 0 0 0,1 0 1 0 0,1 0-1 0 0,0 1 0 0 0,1-2 0 0 0,0 1 1 0 0,1 0-1 0 0,1-1 0 0 0,1 0 0 0 0,0 0 1 0 0,15 22-1 0 0,-10-20-45 0 0,0-1-1 0 0,1 0 1 0 0,1-1 0 0 0,0-1 0 0 0,0 0-1 0 0,18 12 1 0 0,-23-20-360 0 0,0 0 1 0 0,0 0-1 0 0,1-1 0 0 0,-1 0 0 0 0,1-1 1 0 0,0 0-1 0 0,0-1 0 0 0,1 0 0 0 0,-1 0 1 0 0,1-1-1 0 0,-1 0 0 0 0,1-1 0 0 0,12 0 1 0 0,-1-3-1153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5.364"/>
    </inkml:context>
    <inkml:brush xml:id="br0">
      <inkml:brushProperty name="width" value="0.1" units="cm"/>
      <inkml:brushProperty name="height" value="0.1" units="cm"/>
      <inkml:brushProperty name="color" value="#F6630D"/>
    </inkml:brush>
  </inkml:definitions>
  <inkml:trace contextRef="#ctx0" brushRef="#br0">487 23 5849 0 0,'-14'-5'258'0'0,"0"1"1"0"0,-1 0 0 0 0,0 1-1 0 0,1 0 1 0 0,-1 1 0 0 0,-28 1-1 0 0,5 2 476 0 0,-56 9-1 0 0,82-8-539 0 0,-1 0 1 0 0,0 1-1 0 0,1 1 0 0 0,0 0 1 0 0,0 0-1 0 0,-23 13 0 0 0,27-12-63 0 0,1 0 0 0 0,0 1 0 0 0,0 0 0 0 0,0 0 0 0 0,1 0 0 0 0,-1 1 0 0 0,2 0 0 0 0,-1 0 0 0 0,1 0 0 0 0,-7 14 0 0 0,6-9-23 0 0,0-1 0 0 0,1 1 0 0 0,0 0 0 0 0,1 1 0 0 0,1-1 0 0 0,0 1 0 0 0,0-1 0 0 0,2 1 0 0 0,-1 0 1 0 0,2 0-1 0 0,-1 0 0 0 0,2 0 0 0 0,0 0 0 0 0,0 0 0 0 0,1-1 0 0 0,1 1 0 0 0,0 0 0 0 0,1-1 0 0 0,7 16 0 0 0,-7-20-96 0 0,0-1-1 0 0,1 0 1 0 0,0 0 0 0 0,0 0 0 0 0,0 0-1 0 0,1-1 1 0 0,0 0 0 0 0,1 0 0 0 0,-1 0-1 0 0,1-1 1 0 0,0 0 0 0 0,1 0-1 0 0,-1-1 1 0 0,1 0 0 0 0,0 0 0 0 0,0-1-1 0 0,0 0 1 0 0,0 0 0 0 0,0-1 0 0 0,1 0-1 0 0,-1-1 1 0 0,1 0 0 0 0,-1 0 0 0 0,16-1-1 0 0,-14 0-10 0 0,1-1 0 0 0,-1 0 0 0 0,0 0 0 0 0,0-1 0 0 0,0-1-1 0 0,-1 0 1 0 0,1 0 0 0 0,-1-1 0 0 0,1 0 0 0 0,-1 0 0 0 0,0-1 0 0 0,-1 0-1 0 0,1-1 1 0 0,-1 0 0 0 0,0 0 0 0 0,0-1 0 0 0,-1 0 0 0 0,0 0 0 0 0,0-1-1 0 0,9-15 1 0 0,-10 14-4 0 0,-2-1 0 0 0,1 1 1 0 0,-2-1-1 0 0,1 0 0 0 0,-1-1 0 0 0,-1 1 0 0 0,0 0 0 0 0,0-1 0 0 0,-1 1 0 0 0,0-1 0 0 0,-1 0 0 0 0,0 1 0 0 0,-1-1 0 0 0,-3-15 0 0 0,3 17-29 0 0,-1 0-1 0 0,-1 0 1 0 0,0 1-1 0 0,0-1 1 0 0,0 0-1 0 0,-1 1 1 0 0,-1 0-1 0 0,1 0 0 0 0,-1 0 1 0 0,-1 1-1 0 0,1-1 1 0 0,-1 1-1 0 0,-1 0 1 0 0,1 1-1 0 0,-1 0 0 0 0,-15-11 1 0 0,17 14-86 0 0,0 1 1 0 0,0-1-1 0 0,0 1 1 0 0,-1 0-1 0 0,1 1 1 0 0,-1-1 0 0 0,0 1-1 0 0,1 0 1 0 0,-1 0-1 0 0,0 1 1 0 0,-6 0-1 0 0,8 0-53 0 0,1 0-1 0 0,0 0 0 0 0,-1 1 1 0 0,1-1-1 0 0,0 1 1 0 0,0 0-1 0 0,-1 0 0 0 0,1 0 1 0 0,0 0-1 0 0,0 1 1 0 0,0-1-1 0 0,0 1 0 0 0,1 0 1 0 0,-1 0-1 0 0,0 0 1 0 0,1 0-1 0 0,-1 0 1 0 0,1 1-1 0 0,0-1 0 0 0,-4 5 1 0 0,5-5 14 0 0,1 0 0 0 0,-1-1 0 0 0,0 1 0 0 0,1 0 0 0 0,0 0 0 0 0,-1 0 0 0 0,1 0 0 0 0,0-1 0 0 0,0 1 0 0 0,0 0 0 0 0,0 4 0 0 0,2 5-899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7.961"/>
    </inkml:context>
    <inkml:brush xml:id="br0">
      <inkml:brushProperty name="width" value="0.1" units="cm"/>
      <inkml:brushProperty name="height" value="0.1" units="cm"/>
      <inkml:brushProperty name="color" value="#F6630D"/>
    </inkml:brush>
  </inkml:definitions>
  <inkml:trace contextRef="#ctx0" brushRef="#br0">88 375 7905 0 0,'-9'-7'419'0'0,"0"-1"1"0"0,0 1 0 0 0,-1 1-1 0 0,0 0 1 0 0,0 0 0 0 0,-20-7-1 0 0,31 12-211 0 0,0 0-1 0 0,0 0 0 0 0,0 0 1 0 0,0 0-1 0 0,0 0 0 0 0,0 0 0 0 0,1 0 1 0 0,-1 0-1 0 0,0 0 0 0 0,1 1 1 0 0,1-1-1 0 0,16-5-82 0 0,1 2 0 0 0,0 1 1 0 0,0 0-1 0 0,30 0 0 0 0,84 9-932 0 0,-71-2-434 0 0,186-3-7528 0 0,-248-1 8802 0 0,-1 0-1 0 0,1 0 1 0 0,-1-1 0 0 0,1 1 0 0 0,0 0-1 0 0,-1 0 1 0 0,1 0 0 0 0,0 0 0 0 0,-1-1-1 0 0,1 1 1 0 0,-1 0 0 0 0,1-1 0 0 0,0 1-1 0 0,-1 0 1 0 0,1-1 0 0 0,-1 1-1 0 0,1-1 1 0 0,-1 1 0 0 0,1-1 0 0 0,-1 1-1 0 0,0-1 1 0 0,1 1 0 0 0,-1-1 0 0 0,0 1-1 0 0,1-1 1 0 0,-1 1 0 0 0,1-2 0 0 0,-1 0 88 0 0,0 0 0 0 0,1 0 0 0 0,-1 0 0 0 0,0 0 0 0 0,0 0 0 0 0,0 0 0 0 0,-1 0 0 0 0,1 0 0 0 0,-1-3 0 0 0,-1-2 333 0 0,0 1 1 0 0,-1-1-1 0 0,0 1 0 0 0,-5-9 0 0 0,-30-32 3026 0 0,41 53-3340 0 0,-1 0 1 0 0,0 0-1 0 0,0 0 1 0 0,-1 0-1 0 0,1 7 1 0 0,3 10-127 0 0,1 11-2 0 0,-1 0-1 0 0,-2 0 1 0 0,-2 54-1 0 0,-1-71-6 0 0,-9 48 114 0 0,3-106 189 0 0,20-304 108 0 0,-14 302-66 0 0,-1 34-216 0 0,1 0 0 0 0,0 0 0 0 0,0 0 1 0 0,1 0-1 0 0,0 0 0 0 0,1 1 1 0 0,2-11-1 0 0,-3 19-129 0 0,-1-1-1 0 0,1 0 1 0 0,0 1-1 0 0,-1-1 1 0 0,1 0-1 0 0,0 1 1 0 0,-1-1 0 0 0,1 1-1 0 0,0-1 1 0 0,0 1-1 0 0,-1-1 1 0 0,1 1 0 0 0,0 0-1 0 0,0-1 1 0 0,0 1-1 0 0,0 0 1 0 0,-1 0-1 0 0,1-1 1 0 0,0 1 0 0 0,0 0-1 0 0,0 0 1 0 0,0 0-1 0 0,0 0 1 0 0,0 0 0 0 0,0 0-1 0 0,0 0 1 0 0,-1 1-1 0 0,1-1 1 0 0,0 0-1 0 0,0 0 1 0 0,0 1 0 0 0,1 0-1 0 0,34 13-17 0 0,-27-9 29 0 0,21 7-16 0 0,43 24-1 0 0,-65-31 1 0 0,0 0 0 0 0,0 0 0 0 0,0 1 0 0 0,-1 0 0 0 0,1 1 0 0 0,-2-1-1 0 0,1 1 1 0 0,-1 1 0 0 0,9 13 0 0 0,-14-20 0 0 0,0 1-1 0 0,0 0 1 0 0,0-1-1 0 0,0 1 1 0 0,-1 0-1 0 0,1 0 1 0 0,-1 0 0 0 0,1 0-1 0 0,-1 0 1 0 0,0 0-1 0 0,0 0 1 0 0,0-1 0 0 0,0 1-1 0 0,0 0 1 0 0,0 0-1 0 0,0 0 1 0 0,-1 0-1 0 0,1 0 1 0 0,-1 0 0 0 0,-1 3-1 0 0,1-2-1 0 0,-1 0 1 0 0,0 0-1 0 0,0 0 0 0 0,-1 0 0 0 0,1-1 1 0 0,-1 1-1 0 0,1-1 0 0 0,-1 1 0 0 0,0-1 1 0 0,-4 3-1 0 0,-2 0-2 0 0,0 0 0 0 0,-1 0 0 0 0,1-1 0 0 0,-1 0 0 0 0,0-1 1 0 0,-18 4-1 0 0,14-4 11 0 0,14-3-7 0 0,0 0 1 0 0,0 0-1 0 0,0 1 0 0 0,0-1 0 0 0,-1 0 0 0 0,1 0 1 0 0,0 0-1 0 0,0 0 0 0 0,0 0 0 0 0,0 0 0 0 0,0 0 0 0 0,0 0 1 0 0,0 0-1 0 0,0 0 0 0 0,0 0 0 0 0,0 0 0 0 0,0 0 1 0 0,0 1-1 0 0,0-1 0 0 0,0 0 0 0 0,0 0 0 0 0,0 0 0 0 0,0 0 1 0 0,0 0-1 0 0,0 0 0 0 0,0 0 0 0 0,0 0 0 0 0,0 0 1 0 0,0 0-1 0 0,0 0 0 0 0,0 1 0 0 0,0-1 0 0 0,0 0 1 0 0,0 0-1 0 0,0 0 0 0 0,0 0 0 0 0,0 0 0 0 0,1 0 0 0 0,-1 0 1 0 0,0 0-1 0 0,0 0 0 0 0,0 0 0 0 0,0 0 0 0 0,0 0 1 0 0,0 0-1 0 0,0 0 0 0 0,0 0 0 0 0,0 0 0 0 0,0 0 0 0 0,0 1 1 0 0,0-1-1 0 0,0 0 0 0 0,1 0 0 0 0,-1 0 0 0 0,0 0 1 0 0,0 0-1 0 0,0 0 0 0 0,0 0 0 0 0,0 0 0 0 0,0 0 0 0 0,0 0 1 0 0,0 0-1 0 0,0 0 0 0 0,0-1 0 0 0,27 7 24 0 0,-12-4-19 0 0,-6 1-6 0 0,0 1 1 0 0,-1-1 0 0 0,0 1 0 0 0,0 1-1 0 0,0-1 1 0 0,0 1 0 0 0,-1 1-1 0 0,0 0 1 0 0,0 0 0 0 0,0 0 0 0 0,-1 0-1 0 0,1 1 1 0 0,-2 0 0 0 0,1 1 0 0 0,-1-1-1 0 0,0 1 1 0 0,6 14 0 0 0,-9-18-2 0 0,0 1 0 0 0,0 0 1 0 0,0 0-1 0 0,-1 0 0 0 0,0 0 0 0 0,0 0 1 0 0,0 0-1 0 0,0 0 0 0 0,-1 0 0 0 0,0 1 1 0 0,0-1-1 0 0,0 0 0 0 0,-1 0 0 0 0,0 0 0 0 0,0 0 1 0 0,0 0-1 0 0,0 0 0 0 0,-1 0 0 0 0,0 0 1 0 0,0 0-1 0 0,0-1 0 0 0,-1 1 0 0 0,1-1 1 0 0,-1 1-1 0 0,0-1 0 0 0,0 0 0 0 0,-1 0 1 0 0,1 0-1 0 0,-1-1 0 0 0,0 1 0 0 0,0-1 1 0 0,-6 4-1 0 0,3-2 7 0 0,-1-1 0 0 0,1 0 0 0 0,-1 0 0 0 0,1-1 1 0 0,-1 0-1 0 0,0-1 0 0 0,0 1 0 0 0,0-2 0 0 0,0 1 0 0 0,-16 0 0 0 0,19-2-27 0 0,0 0 0 0 0,0 0 1 0 0,0-1-1 0 0,0 1 0 0 0,0-1 0 0 0,0 0 0 0 0,1-1 0 0 0,-1 1 0 0 0,0-1 0 0 0,1 0 0 0 0,-1 0 1 0 0,1-1-1 0 0,0 1 0 0 0,-1-1 0 0 0,1 0 0 0 0,1 0 0 0 0,-1 0 0 0 0,0-1 0 0 0,-4-5 1 0 0,4 5-147 0 0,1-1 1 0 0,0 0 0 0 0,0 0-1 0 0,0 0 1 0 0,0 0 0 0 0,1 0-1 0 0,0-1 1 0 0,0 1-1 0 0,1-1 1 0 0,-1 1 0 0 0,1-1-1 0 0,0 0 1 0 0,1 1 0 0 0,-1-1-1 0 0,1 0 1 0 0,0 0 0 0 0,1 1-1 0 0,-1-1 1 0 0,1 0 0 0 0,0 1-1 0 0,1-1 1 0 0,-1 0 0 0 0,1 1-1 0 0,0 0 1 0 0,0-1 0 0 0,1 1-1 0 0,5-8 1 0 0,1-1-234 0 0,0 1 1 0 0,1-1-1 0 0,1 2 1 0 0,0-1-1 0 0,1 1 1 0 0,0 1-1 0 0,1 0 1 0 0,0 1-1 0 0,1 0 0 0 0,0 1 1 0 0,20-9-1 0 0,-8 5-115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5.765"/>
    </inkml:context>
    <inkml:brush xml:id="br0">
      <inkml:brushProperty name="width" value="0.1" units="cm"/>
      <inkml:brushProperty name="height" value="0.1" units="cm"/>
      <inkml:brushProperty name="color" value="#F6630D"/>
    </inkml:brush>
  </inkml:definitions>
  <inkml:trace contextRef="#ctx0" brushRef="#br0">1 8 6689 0 0,'14'-2'3404'0'0,"82"-4"-2796"0"0,771 15 149 0 0,-458-3-579 0 0,812 25 1276 0 0,344 2 204 0 0,-450 0-631 0 0,-1086-31-981 0 0,223 17 677 0 0,-453-40-3475 0 0,138 12 1225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6.280"/>
    </inkml:context>
    <inkml:brush xml:id="br0">
      <inkml:brushProperty name="width" value="0.1" units="cm"/>
      <inkml:brushProperty name="height" value="0.1" units="cm"/>
      <inkml:brushProperty name="color" value="#F6630D"/>
    </inkml:brush>
  </inkml:definitions>
  <inkml:trace contextRef="#ctx0" brushRef="#br0">437 97 6597 0 0,'0'-1'11'0'0,"1"-1"0"0"0,0 1 0 0 0,0 0 0 0 0,0-1 0 0 0,0 1 0 0 0,0 0 0 0 0,0 0 0 0 0,0-1 0 0 0,1 1-1 0 0,-1 0 1 0 0,0 0 0 0 0,0 0 0 0 0,1 1 0 0 0,-1-1 0 0 0,1 0 0 0 0,-1 0 0 0 0,1 1 0 0 0,-1-1 0 0 0,1 1 0 0 0,2-1 0 0 0,20-11 512 0 0,-9 1-6 0 0,-11 9-170 0 0,0-1 0 0 0,-1 0-1 0 0,1 0 1 0 0,0 0 0 0 0,-1 0 0 0 0,1 0-1 0 0,-1-1 1 0 0,3-4 0 0 0,-6 7-269 0 0,0 1 0 0 0,0 0 0 0 0,0-1 1 0 0,0 1-1 0 0,0-1 0 0 0,0 1 0 0 0,0 0 1 0 0,0 0-1 0 0,-1-1 0 0 0,1 1 0 0 0,0 0 1 0 0,0-1-1 0 0,0 1 0 0 0,0 0 0 0 0,-1-1 1 0 0,1 1-1 0 0,0 0 0 0 0,0 0 0 0 0,-1-1 1 0 0,1 1-1 0 0,0 0 0 0 0,0 0 0 0 0,-1 0 1 0 0,1-1-1 0 0,0 1 0 0 0,-1 0 0 0 0,1 0 1 0 0,0 0-1 0 0,-1 0 0 0 0,1 0 0 0 0,0 0 1 0 0,-1 0-1 0 0,1 0 0 0 0,0 0 0 0 0,-1 0 0 0 0,1 0 1 0 0,0 0-1 0 0,-1 0 0 0 0,-19-3 476 0 0,14 2-332 0 0,-11-2-65 0 0,1 0-1 0 0,-1 2 0 0 0,0 0 0 0 0,1 0 0 0 0,-1 2 0 0 0,-25 3 0 0 0,12 2 87 0 0,1 0 0 0 0,-49 18 0 0 0,54-15-132 0 0,2 1 0 0 0,-1 1 0 0 0,1 1 0 0 0,0 1 0 0 0,-23 19 1 0 0,39-27-76 0 0,0 1 1 0 0,1-1-1 0 0,-1 1 1 0 0,1 0-1 0 0,1 0 1 0 0,-1 0-1 0 0,1 0 1 0 0,0 1-1 0 0,1 0 1 0 0,-1 0-1 0 0,1 0 1 0 0,1 0 0 0 0,-1 1-1 0 0,1-1 1 0 0,1 1-1 0 0,-1-1 1 0 0,1 1-1 0 0,0 0 1 0 0,1-1-1 0 0,0 1 1 0 0,0 0-1 0 0,1-1 1 0 0,0 1-1 0 0,0 0 1 0 0,1-1-1 0 0,0 1 1 0 0,0-1 0 0 0,1 0-1 0 0,0 1 1 0 0,0-1-1 0 0,1-1 1 0 0,-1 1-1 0 0,1 0 1 0 0,1-1-1 0 0,0 0 1 0 0,-1 0-1 0 0,2 0 1 0 0,-1-1-1 0 0,1 0 1 0 0,0 0-1 0 0,0 0 1 0 0,0 0 0 0 0,11 4-1 0 0,-2-1-106 0 0,0-1 1 0 0,1-1-1 0 0,0 0 0 0 0,1-1 1 0 0,-1-1-1 0 0,1-1 0 0 0,0 0 1 0 0,30 1-1 0 0,4-4-1538 0 0,82-9-1 0 0,-107 5 64 0 0,1-1-1 0 0,45-14 1 0 0,-39 9-153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16.604"/>
    </inkml:context>
    <inkml:brush xml:id="br0">
      <inkml:brushProperty name="width" value="0.1" units="cm"/>
      <inkml:brushProperty name="height" value="0.1" units="cm"/>
      <inkml:brushProperty name="color" value="#F6630D"/>
    </inkml:brush>
  </inkml:definitions>
  <inkml:trace contextRef="#ctx0" brushRef="#br0">278 81 7133 0 0,'5'-12'124'0'0,"-2"7"197"0"0,0-1 0 0 0,-1 1 0 0 0,1-1 1 0 0,-2 0-1 0 0,4-12 0 0 0,-5 18-260 0 0,0-1 1 0 0,0 0 0 0 0,0 0 0 0 0,0 0-1 0 0,0 0 1 0 0,0 0 0 0 0,-1 0-1 0 0,1 1 1 0 0,0-1 0 0 0,0 0-1 0 0,-1 0 1 0 0,1 0 0 0 0,0 1 0 0 0,-1-1-1 0 0,1 0 1 0 0,-1 0 0 0 0,1 1-1 0 0,-1-1 1 0 0,1 0 0 0 0,-1 0 0 0 0,-1 0 8 0 0,1 0 1 0 0,0 1-1 0 0,-1-1 1 0 0,1 1-1 0 0,-1-1 1 0 0,1 1-1 0 0,-1-1 1 0 0,1 1-1 0 0,-1 0 1 0 0,1 0-1 0 0,-1-1 1 0 0,1 1-1 0 0,-1 0 1 0 0,1 1-1 0 0,-3-1 1 0 0,-15 4 297 0 0,0 0 0 0 0,0 2 0 0 0,1 0 0 0 0,0 1-1 0 0,-28 14 1 0 0,0 0 400 0 0,32-15-521 0 0,7-3-54 0 0,0-1 0 0 0,1 1 0 0 0,-1 1-1 0 0,1-1 1 0 0,0 1 0 0 0,-8 6 0 0 0,12-8-135 0 0,1 0 1 0 0,-1-1 0 0 0,1 1 0 0 0,0 0 0 0 0,-1 0 0 0 0,1 0 0 0 0,0 1 0 0 0,0-1-1 0 0,0 0 1 0 0,1 0 0 0 0,-1 1 0 0 0,0-1 0 0 0,1 0 0 0 0,0 1 0 0 0,-1-1-1 0 0,1 0 1 0 0,0 1 0 0 0,0-1 0 0 0,0 1 0 0 0,1-1 0 0 0,-1 0 0 0 0,1 1-1 0 0,0 2 1 0 0,2 6 73 0 0,0-1 0 0 0,1 0 0 0 0,0 0 0 0 0,1-1 1 0 0,0 1-1 0 0,1-1 0 0 0,-1 0 0 0 0,2 0 0 0 0,-1-1 0 0 0,1 0 0 0 0,1 0 0 0 0,-1 0 0 0 0,1-1 0 0 0,1 0 0 0 0,-1-1 0 0 0,1 0 0 0 0,13 7 0 0 0,-13-9-303 0 0,0 1 0 0 0,0-1 0 0 0,1 0-1 0 0,-1-1 1 0 0,1 0 0 0 0,0-1 0 0 0,0 0 0 0 0,0-1 0 0 0,0 0-1 0 0,1 0 1 0 0,-1-1 0 0 0,0 0 0 0 0,0-1 0 0 0,0 0 0 0 0,0 0-1 0 0,0-2 1 0 0,0 1 0 0 0,13-5 0 0 0,-6-2-1429 0 0,-6-1-328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6.976"/>
    </inkml:context>
    <inkml:brush xml:id="br0">
      <inkml:brushProperty name="width" value="0.1" units="cm"/>
      <inkml:brushProperty name="height" value="0.1" units="cm"/>
      <inkml:brushProperty name="color" value="#F6630D"/>
    </inkml:brush>
  </inkml:definitions>
  <inkml:trace contextRef="#ctx0" brushRef="#br0">89 32 5757 0 0,'-8'-14'515'0'0,"8"14"-501"0"0,0-1 0 0 0,0 1-1 0 0,0-1 1 0 0,0 1 0 0 0,0-1 0 0 0,0 1 0 0 0,0-1 0 0 0,0 1 0 0 0,1-1-1 0 0,-1 1 1 0 0,0-1 0 0 0,0 1 0 0 0,1 0 0 0 0,-1-1 0 0 0,0 1 0 0 0,1-1 0 0 0,-1 1-1 0 0,0 0 1 0 0,1-1 0 0 0,-1 1 0 0 0,0 0 0 0 0,1-1 0 0 0,0 1 0 0 0,2-7 573 0 0,-4 15 42 0 0,9 20 209 0 0,13 56 443 0 0,-18-37-786 0 0,-3 1 1 0 0,-5 54 0 0 0,-21 95 44 0 0,3-24 36 0 0,-20 368 612 0 0,39-480-1058 0 0,-7 213 37 0 0,11-257-153 0 0,1-2-11 0 0,-1 1 0 0 0,-1-1-1 0 0,0 0 1 0 0,-6 25 0 0 0,6-32 49 0 0,6-8 33 0 0,-1 0-15 0 0,2-1-68 0 0,0 0-1 0 0,0 0 0 0 0,0 0 1 0 0,8-4-1 0 0,11-2-10 0 0,73-9-87 0 0,146-6-1 0 0,103 18-26 0 0,-237 4 78 0 0,545 27-29 0 0,-1 32 223 0 0,-337-29-17 0 0,-258-24-88 0 0,37 4 153 0 0,119-4 0 0 0,-204-6-114 0 0,-7 0-16 0 0,0 0 0 0 0,-1 0-1 0 0,1 0 1 0 0,0-1 0 0 0,0 0-1 0 0,-1 1 1 0 0,1-1-1 0 0,0 0 1 0 0,4-3 0 0 0,-7 4-53 0 0,-1 0-1 0 0,0-1 1 0 0,0 1 0 0 0,0 0 0 0 0,0 0 0 0 0,0-1-1 0 0,0 1 1 0 0,0 0 0 0 0,0 0 0 0 0,0 0 0 0 0,0-1-1 0 0,0 1 1 0 0,0 0 0 0 0,-1 0 0 0 0,1-1 0 0 0,0 1 0 0 0,0 0-1 0 0,0 0 1 0 0,0 0 0 0 0,0-1 0 0 0,0 1 0 0 0,0 0-1 0 0,-1 0 1 0 0,1 0 0 0 0,0-1 0 0 0,0 1 0 0 0,0 0-1 0 0,0 0 1 0 0,-1 0 0 0 0,1 0 0 0 0,0 0 0 0 0,0 0 0 0 0,0-1-1 0 0,-1 1 1 0 0,1 0 0 0 0,0 0 0 0 0,0 0 0 0 0,-1 0-1 0 0,1 0 1 0 0,0 0 0 0 0,0 0 0 0 0,0 0 0 0 0,-1 0-1 0 0,-11-5 140 0 0,-27-7-1095 0 0,0 2-1 0 0,-1 2 1 0 0,-73-6-1 0 0,39 6-885 0 0,15 1 204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7.675"/>
    </inkml:context>
    <inkml:brush xml:id="br0">
      <inkml:brushProperty name="width" value="0.1" units="cm"/>
      <inkml:brushProperty name="height" value="0.1" units="cm"/>
      <inkml:brushProperty name="color" value="#F6630D"/>
    </inkml:brush>
  </inkml:definitions>
  <inkml:trace contextRef="#ctx0" brushRef="#br0">7 89 8165 0 0,'-6'-10'-309'0'0,"6"9"300"0"0,0 1-1 0 0,0-1 0 0 0,1 0 1 0 0,-1 1-1 0 0,1-1 1 0 0,-1 1-1 0 0,0-1 0 0 0,1 1 1 0 0,-1-1-1 0 0,1 0 1 0 0,-1 1-1 0 0,1 0 0 0 0,-1-1 1 0 0,1 1-1 0 0,0-1 1 0 0,-1 1-1 0 0,1 0 0 0 0,0-1 1 0 0,-1 1-1 0 0,2-1 1 0 0,9-3 28 0 0,0 0 0 0 0,1 0 0 0 0,-1 1 0 0 0,1 0 1 0 0,11-1-1 0 0,65-3 387 0 0,-60 6-311 0 0,620-1 1506 0 0,-428 8-1379 0 0,152 2-62 0 0,297 4-114 0 0,-1-23 50 0 0,-546 4 591 0 0,155-31 0 0 0,-266 35 84 0 0,-16 0 242 0 0,3 3-960 0 0,1 0 1 0 0,-1 0-1 0 0,0 0 0 0 0,1 0 1 0 0,-1 0-1 0 0,1 0 0 0 0,-1 1 1 0 0,1-1-1 0 0,-1 1 0 0 0,1-1 1 0 0,-1 1-1 0 0,-2 1 0 0 0,-1 2-48 0 0,1 1 0 0 0,0 0 0 0 0,0 0 0 0 0,0 1 0 0 0,0-1 0 0 0,1 1-1 0 0,0 0 1 0 0,0 0 0 0 0,1 0 0 0 0,-1 0 0 0 0,2 0 0 0 0,-3 8 0 0 0,-1 13 172 0 0,-4 42 1 0 0,8-62-147 0 0,-1 43 403 0 0,8 96 1 0 0,-1-70-102 0 0,2 50 165 0 0,2 13-2 0 0,-13 199 1 0 0,-30-34 293 0 0,21-163-645 0 0,-1 25-62 0 0,9-101-9 0 0,5-46-49 0 0,0-16-20 0 0,1 0-1 0 0,-1 0 1 0 0,0 0-1 0 0,-1 0 1 0 0,1-1-1 0 0,0 1 1 0 0,-1 0 0 0 0,0 0-1 0 0,0 0 1 0 0,-1 3-1 0 0,-5-24-2986 0 0,-3 6 1216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8.357"/>
    </inkml:context>
    <inkml:brush xml:id="br0">
      <inkml:brushProperty name="width" value="0.1" units="cm"/>
      <inkml:brushProperty name="height" value="0.1" units="cm"/>
      <inkml:brushProperty name="color" value="#F6630D"/>
    </inkml:brush>
  </inkml:definitions>
  <inkml:trace contextRef="#ctx0" brushRef="#br0">33 133 6813 0 0,'-4'-5'250'0'0,"0"0"0"0"0,1 0 1 0 0,0 0-1 0 0,0 0 1 0 0,0 0-1 0 0,1-1 0 0 0,0 1 1 0 0,0-1-1 0 0,0 0 0 0 0,1 1 1 0 0,-1-1-1 0 0,0-11 1 0 0,16 36 3450 0 0,-6-5-3213 0 0,27 39 1004 0 0,46 95-1 0 0,14 64-337 0 0,-89-196-1087 0 0,-1-3-30 0 0,0-1 0 0 0,1 0 0 0 0,0 0 0 0 0,1 0 0 0 0,1-1 0 0 0,-1 0 0 0 0,17 17 0 0 0,-23-28-27 0 0,-1 1 0 0 0,0-1 0 0 0,1 0-1 0 0,-1 1 1 0 0,1-1 0 0 0,-1 0 0 0 0,1 0 0 0 0,-1 1 0 0 0,1-1-1 0 0,-1 0 1 0 0,1 0 0 0 0,-1 0 0 0 0,1 0 0 0 0,-1 0 0 0 0,1 0 0 0 0,-1 0-1 0 0,1 0 1 0 0,-1 0 0 0 0,1 0 0 0 0,-1 0 0 0 0,1 0 0 0 0,0 0-1 0 0,-1 0 1 0 0,1 0 0 0 0,-1 0 0 0 0,1-1 0 0 0,-1 1 0 0 0,1 0-1 0 0,13-14 180 0 0,7-25-62 0 0,-20 36-131 0 0,26-64-10 0 0,-4-1-1 0 0,-3-1 1 0 0,12-76 0 0 0,0 4-51 0 0,-30 128 29 0 0,0 1 0 0 0,0-1 0 0 0,-1 0 1 0 0,-1-13-1 0 0,0 23-3 0 0,-4 22-4928 0 0,2-13 4108 0 0,1 0 0 0 0,0-1 0 0 0,0 1 0 0 0,0 8 0 0 0,1-12 666 0 0,0 0 1 0 0,0-1-1 0 0,1 1 1 0 0,-1-1-1 0 0,0 1 1 0 0,1 0-1 0 0,-1-1 1 0 0,1 1 0 0 0,0-1-1 0 0,-1 1 1 0 0,1-1-1 0 0,0 0 1 0 0,0 1-1 0 0,0-1 1 0 0,0 0-1 0 0,0 1 1 0 0,0-1-1 0 0,0 0 1 0 0,0 0-1 0 0,0 0 1 0 0,3 1-1 0 0,3 3-640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29.044"/>
    </inkml:context>
    <inkml:brush xml:id="br0">
      <inkml:brushProperty name="width" value="0.1" units="cm"/>
      <inkml:brushProperty name="height" value="0.1" units="cm"/>
      <inkml:brushProperty name="color" value="#F6630D"/>
    </inkml:brush>
  </inkml:definitions>
  <inkml:trace contextRef="#ctx0" brushRef="#br0">35 137 4784 0 0,'1'7'709'0'0,"0"0"-1"0"0,-1 0 0 0 0,1 0 1 0 0,-2 0-1 0 0,0 11 0 0 0,0 6 190 0 0,1 76 1004 0 0,-20 159 1 0 0,19-253-1848 0 0,0 1-1 0 0,-1 0 0 0 0,1 0 1 0 0,-2-1-1 0 0,-3 10 0 0 0,8-55 442 0 0,14-34-468 0 0,41-109 0 0 0,-13 49-74 0 0,-34 99 35 0 0,-5 11 9 0 0,2 0 0 0 0,1 0 0 0 0,1 1 0 0 0,1 0 0 0 0,12-21 0 0 0,-22 43 0 0 0,0-1 1 0 0,0 1-1 0 0,0 0 1 0 0,0 0-1 0 0,0 0 1 0 0,1-1-1 0 0,-1 1 1 0 0,0 0-1 0 0,0 0 1 0 0,0 0-1 0 0,0 0 1 0 0,0-1-1 0 0,0 1 1 0 0,0 0-1 0 0,1 0 1 0 0,-1 0-1 0 0,0 0 1 0 0,0-1-1 0 0,0 1 1 0 0,0 0-1 0 0,1 0 1 0 0,-1 0-1 0 0,0 0 1 0 0,0 0-1 0 0,0 0 1 0 0,0 0-1 0 0,1 0 1 0 0,-1 0-1 0 0,0 0 1 0 0,0-1-1 0 0,0 1 1 0 0,1 0-1 0 0,-1 0 1 0 0,0 0-1 0 0,0 0 1 0 0,1 0-1 0 0,-1 0 1 0 0,0 1-1 0 0,0-1 1 0 0,0 0-1 0 0,1 0 1 0 0,-1 0-1 0 0,0 0 1 0 0,0 0-1 0 0,1 0 1 0 0,2 13-24 0 0,-3 25 26 0 0,0-32-8 0 0,0 277 670 0 0,2-251-524 0 0,1 0 0 0 0,1 0 0 0 0,9 34 0 0 0,-13-66-138 0 0,0 0 0 0 0,0 0 0 0 0,0 0-1 0 0,0 0 1 0 0,0 1 0 0 0,0-1-1 0 0,0 0 1 0 0,0 0 0 0 0,0 0 0 0 0,1 0-1 0 0,-1 1 1 0 0,0-1 0 0 0,0 0 0 0 0,0 0-1 0 0,0 0 1 0 0,0 0 0 0 0,0 0-1 0 0,0 0 1 0 0,0 1 0 0 0,1-1 0 0 0,-1 0-1 0 0,0 0 1 0 0,0 0 0 0 0,0 0 0 0 0,0 0-1 0 0,0 0 1 0 0,1 0 0 0 0,-1 0-1 0 0,0 0 1 0 0,0 0 0 0 0,0 0 0 0 0,0 0-1 0 0,1 0 1 0 0,-1 0 0 0 0,0 0-1 0 0,0 0 1 0 0,0 0 0 0 0,0 0 0 0 0,1 0-1 0 0,-1 0 1 0 0,0 0 0 0 0,0 0 0 0 0,0 0-1 0 0,0 0 1 0 0,1 0 0 0 0,8-7 73 0 0,8-14 40 0 0,-17 21-114 0 0,31-47 8 0 0,-2-1-1 0 0,29-67 0 0 0,11-18 136 0 0,-55 111-19 0 0,-13 21-101 0 0,0 0 0 0 0,-1-1 0 0 0,1 1 0 0 0,0 0 0 0 0,0 0 0 0 0,0 0 0 0 0,0 0 1 0 0,0 0-1 0 0,0 0 0 0 0,0 1 0 0 0,0-1 0 0 0,1 0 0 0 0,-1 0 0 0 0,2 0 0 0 0,-2 1-14 0 0,-1 1 1 0 0,1-1-1 0 0,-1 0 0 0 0,0 1 1 0 0,1-1-1 0 0,-1 0 0 0 0,0 1 1 0 0,1-1-1 0 0,-1 1 0 0 0,0-1 0 0 0,1 0 1 0 0,-1 1-1 0 0,0-1 0 0 0,0 1 1 0 0,0-1-1 0 0,0 1 0 0 0,1-1 0 0 0,-1 1 1 0 0,0-1-1 0 0,0 1 0 0 0,0-1 1 0 0,0 1-1 0 0,0-1 0 0 0,0 1 1 0 0,0-1-1 0 0,0 2 0 0 0,0 18 139 0 0,-1-16-68 0 0,1 50 621 0 0,2 0 0 0 0,2 0 0 0 0,20 95-1 0 0,-2-72-469 0 0,-11-45-305 0 0,-9-28-238 0 0,0 0-1 0 0,0-1 0 0 0,-1 1 0 0 0,0 0 0 0 0,1 0 0 0 0,-1 0 1 0 0,-1 0-1 0 0,1 1 0 0 0,0-1 0 0 0,-1 0 0 0 0,0 0 0 0 0,0 0 1 0 0,0 0-1 0 0,-1 0 0 0 0,-1 6 0 0 0,-2-2-1590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1.656"/>
    </inkml:context>
    <inkml:brush xml:id="br0">
      <inkml:brushProperty name="width" value="0.1" units="cm"/>
      <inkml:brushProperty name="height" value="0.1" units="cm"/>
      <inkml:brushProperty name="color" value="#F6630D"/>
    </inkml:brush>
  </inkml:definitions>
  <inkml:trace contextRef="#ctx0" brushRef="#br0">132 122 9569 0 0,'-2'0'129'0'0,"0"0"1"0"0,0 0-1 0 0,0-1 0 0 0,0 1 0 0 0,1 0 1 0 0,-1-1-1 0 0,0 1 0 0 0,0-1 1 0 0,0 0-1 0 0,0 0 0 0 0,0 1 1 0 0,1-1-1 0 0,-1 0 0 0 0,0-1 1 0 0,1 1-1 0 0,-1 0 0 0 0,1 0 1 0 0,-1-1-1 0 0,1 1 0 0 0,0-1 1 0 0,-1 1-1 0 0,1-1 0 0 0,0 1 1 0 0,-1-4-1 0 0,1 3 23 0 0,1 0 0 0 0,0 0-1 0 0,0 0 1 0 0,0 1 0 0 0,0-1 0 0 0,0 0 0 0 0,0 0 0 0 0,1 0 0 0 0,-1 0 0 0 0,0 0 0 0 0,1 0-1 0 0,0 0 1 0 0,-1 1 0 0 0,1-1 0 0 0,0 0 0 0 0,0 1 0 0 0,0-1 0 0 0,0 0 0 0 0,0 1 0 0 0,1-1-1 0 0,-1 1 1 0 0,0-1 0 0 0,1 1 0 0 0,-1 0 0 0 0,3-2 0 0 0,4-3-27 0 0,0 0-1 0 0,1 1 1 0 0,0 0 0 0 0,0 0 0 0 0,0 1 0 0 0,0 0-1 0 0,1 1 1 0 0,0 0 0 0 0,0 0 0 0 0,0 1-1 0 0,0 1 1 0 0,0-1 0 0 0,14 1 0 0 0,12 1-120 0 0,0 2 0 0 0,50 8 1 0 0,-70-7-8 0 0,1 0 1 0 0,-1 1 0 0 0,1 0-1 0 0,-1 2 1 0 0,0 0-1 0 0,-1 0 1 0 0,25 15 0 0 0,-36-18 9 0 0,0-1 0 0 0,-1 1 0 0 0,1-1 0 0 0,0 1 0 0 0,-1 1 0 0 0,0-1 0 0 0,1 0 0 0 0,-1 1 0 0 0,-1-1 0 0 0,1 1 0 0 0,0 0 0 0 0,-1 0 0 0 0,0 0 0 0 0,0 0 0 0 0,0 1 0 0 0,-1-1 0 0 0,1 1 0 0 0,-1-1 0 0 0,0 1 0 0 0,0-1 0 0 0,-1 1 0 0 0,1-1 0 0 0,-1 1 0 0 0,0 0 0 0 0,0-1 0 0 0,-1 1 0 0 0,1-1 0 0 0,-1 1 0 0 0,0 0 0 0 0,0-1 0 0 0,-1 0 0 0 0,-1 7 0 0 0,-4 3 30 0 0,-1 1 0 0 0,0-1 0 0 0,0 0 0 0 0,-2-1 0 0 0,1 1 0 0 0,-2-2 0 0 0,0 0 0 0 0,0 0 0 0 0,-1-1 0 0 0,-24 17 0 0 0,9-9-17 0 0,-1-2 1 0 0,0 0-1 0 0,-1-2 0 0 0,-44 15 1 0 0,31-16 4 0 0,-1-2 1 0 0,0-1-1 0 0,-1-3 1 0 0,-53 4-1 0 0,73-10 73 0 0,22-2 35 0 0,15-1-24 0 0,366 1 88 0 0,6 50-197 0 0,-291-41-795 0 0,-31-8-3856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031"/>
    </inkml:context>
    <inkml:brush xml:id="br0">
      <inkml:brushProperty name="width" value="0.1" units="cm"/>
      <inkml:brushProperty name="height" value="0.1" units="cm"/>
      <inkml:brushProperty name="color" value="#F6630D"/>
    </inkml:brush>
  </inkml:definitions>
  <inkml:trace contextRef="#ctx0" brushRef="#br0">22 90 9569 0 0,'23'-85'79'0'0,"-23"81"999"0"0,-6 17-400 0 0,-6 20-68 0 0,4-6-152 0 0,2-1 0 0 0,2 1-1 0 0,0 0 1 0 0,0 51-1 0 0,4-71-429 0 0,0-1-1 0 0,1 1 1 0 0,0-1-1 0 0,0 0 1 0 0,1 1-1 0 0,-1-1 1 0 0,1 0-1 0 0,1 0 1 0 0,-1 0-1 0 0,1 0 1 0 0,0-1-1 0 0,0 1 0 0 0,1-1 1 0 0,0 0-1 0 0,0 1 1 0 0,0-2-1 0 0,0 1 1 0 0,1 0-1 0 0,0-1 1 0 0,0 0-1 0 0,0 0 1 0 0,0-1-1 0 0,1 1 1 0 0,0-1-1 0 0,-1 0 1 0 0,10 3-1 0 0,-13-6-24 0 0,0 1 0 0 0,0-1-1 0 0,0 1 1 0 0,1-1 0 0 0,-1 0 0 0 0,0 0-1 0 0,1 0 1 0 0,-1 0 0 0 0,0 0 0 0 0,0 0 0 0 0,1-1-1 0 0,-1 1 1 0 0,0-1 0 0 0,0 0 0 0 0,0 1-1 0 0,0-1 1 0 0,0 0 0 0 0,0 0 0 0 0,0-1 0 0 0,0 1-1 0 0,0 0 1 0 0,0-1 0 0 0,-1 1 0 0 0,4-4-1 0 0,3-3-13 0 0,-1-1-1 0 0,0 0 0 0 0,10-16 0 0 0,-13 18 11 0 0,18-30-15 0 0,19-47 0 0 0,-13 25-2 0 0,-25 53 3 0 0,0 0-1 0 0,0 0 0 0 0,1 0 0 0 0,0 0 1 0 0,0 1-1 0 0,1-1 0 0 0,9-8 0 0 0,-14 14 13 0 0,1-1-1 0 0,-1 1 0 0 0,0 0 1 0 0,1 0-1 0 0,-1-1 0 0 0,0 1 0 0 0,1 0 1 0 0,-1 0-1 0 0,0 0 0 0 0,1-1 1 0 0,-1 1-1 0 0,0 0 0 0 0,1 0 0 0 0,-1 0 1 0 0,1 0-1 0 0,-1 0 0 0 0,0 0 1 0 0,1 0-1 0 0,-1 0 0 0 0,1 0 0 0 0,-1 0 1 0 0,0 0-1 0 0,1 0 0 0 0,-1 0 1 0 0,1 0-1 0 0,-1 0 0 0 0,0 0 1 0 0,1 0-1 0 0,-1 0 0 0 0,1 1 0 0 0,3 11-85 0 0,-7 19 79 0 0,-6 6 202 0 0,-18 52 0 0 0,-6 17 24 0 0,30-91-215 0 0,0-1 1 0 0,1 1-1 0 0,1 0 0 0 0,0 0 0 0 0,2 19 1 0 0,0-28-186 0 0,0 1-1 0 0,1 0 1 0 0,0 0 0 0 0,0-1 0 0 0,1 1 0 0 0,0-1 0 0 0,0 0-1 0 0,0 0 1 0 0,1 0 0 0 0,0 0 0 0 0,0 0 0 0 0,9 8 0 0 0,-12-12 45 0 0,0-1 1 0 0,1 0-1 0 0,-1 1 1 0 0,0-1-1 0 0,1 0 1 0 0,-1 0 0 0 0,1 0-1 0 0,0 0 1 0 0,-1 0-1 0 0,1 0 1 0 0,0 0 0 0 0,0-1-1 0 0,-1 1 1 0 0,1 0-1 0 0,0-1 1 0 0,2 1 0 0 0,13 5-1381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381"/>
    </inkml:context>
    <inkml:brush xml:id="br0">
      <inkml:brushProperty name="width" value="0.1" units="cm"/>
      <inkml:brushProperty name="height" value="0.1" units="cm"/>
      <inkml:brushProperty name="color" value="#F6630D"/>
    </inkml:brush>
  </inkml:definitions>
  <inkml:trace contextRef="#ctx0" brushRef="#br0">9 0 7969 0 0,'-4'1'253'0'0,"-1"2"389"0"0,10 9 327 0 0,11 16 1250 0 0,20 47-1 0 0,4 10 645 0 0,-30-65-2499 0 0,-2 0 1 0 0,0 1-1 0 0,-1 1 1 0 0,4 24-1 0 0,16 46 48 0 0,-27-91-422 0 0,4 11-208 0 0,0-1-1 0 0,0 0 1 0 0,1 0-1 0 0,1 0 1 0 0,0-1-1 0 0,0 0 0 0 0,1 0 1 0 0,0-1-1 0 0,10 10 1 0 0,-12-16-1973 0 0,-4-3 2063 0 0,-1 0-1 0 0,0 0 0 0 0,1 0 0 0 0,-1 0 0 0 0,0 0 0 0 0,1 0 1 0 0,-1 0-1 0 0,0 0 0 0 0,1 0 0 0 0,-1-1 0 0 0,0 1 0 0 0,1 0 1 0 0,-1 0-1 0 0,0 0 0 0 0,4-9-3478 0 0,-2 1 2054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8.343"/>
    </inkml:context>
    <inkml:brush xml:id="br0">
      <inkml:brushProperty name="width" value="0.1" units="cm"/>
      <inkml:brushProperty name="height" value="0.1" units="cm"/>
      <inkml:brushProperty name="color" value="#F6630D"/>
    </inkml:brush>
  </inkml:definitions>
  <inkml:trace contextRef="#ctx0" brushRef="#br0">67 120 5328 0 0,'2'0'88'0'0,"0"1"-1"0"0,0 0 1 0 0,1-1-1 0 0,-1 1 1 0 0,0 0-1 0 0,0 0 1 0 0,0 0-1 0 0,3 2 1 0 0,-5-3-25 0 0,0 1 0 0 0,1-1 0 0 0,-1 1 0 0 0,0-1 1 0 0,0 1-1 0 0,1-1 0 0 0,-1 1 0 0 0,0-1 0 0 0,0 1 0 0 0,0-1 0 0 0,0 1 1 0 0,0 0-1 0 0,0-1 0 0 0,0 1 0 0 0,0-1 0 0 0,0 1 0 0 0,0-1 1 0 0,0 1-1 0 0,0-1 0 0 0,0 1 0 0 0,0-1 0 0 0,0 1 0 0 0,-1-1 0 0 0,1 1 1 0 0,0-1-1 0 0,0 1 0 0 0,-1-1 0 0 0,1 1 0 0 0,0-1 0 0 0,-1 1 1 0 0,1-1-1 0 0,0 1 0 0 0,-1-1 0 0 0,1 0 0 0 0,-1 1 0 0 0,1-1 0 0 0,0 0 1 0 0,-2 1-1 0 0,-2 3 289 0 0,1 1-1 0 0,-1 0 1 0 0,1 0 0 0 0,0 0 0 0 0,1 0 0 0 0,-1 0 0 0 0,1 0-1 0 0,0 1 1 0 0,0-1 0 0 0,-2 11 0 0 0,1 4-132 0 0,-2 37-1 0 0,0-3 12 0 0,-27 118 83 0 0,30-182-245 0 0,0 1 0 0 0,1-1 0 0 0,0-18 0 0 0,6-35-87 0 0,4 0 0 0 0,30-115 1 0 0,-10 97 13 0 0,-25 71-2 0 0,1 0 0 0 0,0 1 0 0 0,1-1 0 0 0,-1 1 1 0 0,13-13-1 0 0,-18 21 4 0 0,0 1 1 0 0,0 0 0 0 0,0 0-1 0 0,0-1 1 0 0,1 1 0 0 0,-1 0-1 0 0,0 0 1 0 0,0 0 0 0 0,0-1-1 0 0,1 1 1 0 0,-1 0 0 0 0,0 0-1 0 0,0 0 1 0 0,0 0 0 0 0,1 0-1 0 0,-1-1 1 0 0,0 1-1 0 0,0 0 1 0 0,1 0 0 0 0,-1 0-1 0 0,0 0 1 0 0,0 0 0 0 0,1 0-1 0 0,-1 0 1 0 0,0 0 0 0 0,1 0-1 0 0,-1 0 1 0 0,0 0 0 0 0,0 0-1 0 0,1 0 1 0 0,-1 0 0 0 0,0 0-1 0 0,0 0 1 0 0,1 0 0 0 0,-1 0-1 0 0,0 0 1 0 0,0 1 0 0 0,1-1-1 0 0,-1 0 1 0 0,0 0 0 0 0,0 0-1 0 0,0 0 1 0 0,1 1 0 0 0,-1-1-1 0 0,0 0 1 0 0,6 17-48 0 0,-4 23-10 0 0,-2-40 59 0 0,0 45-7 0 0,-1 37 17 0 0,20 160 1 0 0,-18-235-55 0 0,2 8-986 0 0,1 31 0 0 0,-2-37-1778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2.725"/>
    </inkml:context>
    <inkml:brush xml:id="br0">
      <inkml:brushProperty name="width" value="0.1" units="cm"/>
      <inkml:brushProperty name="height" value="0.1" units="cm"/>
      <inkml:brushProperty name="color" value="#F6630D"/>
    </inkml:brush>
  </inkml:definitions>
  <inkml:trace contextRef="#ctx0" brushRef="#br0">531 79 6189 0 0,'9'-35'515'0'0,"-7"31"-305"0"0,0-1 0 0 0,0 0 0 0 0,-1 0 0 0 0,0-1 0 0 0,1-9 0 0 0,-2 15-187 0 0,0 0 0 0 0,0 0 0 0 0,0 0 0 0 0,0-1-1 0 0,0 1 1 0 0,0 0 0 0 0,0 0 0 0 0,0 0 0 0 0,0 0 0 0 0,0 0 0 0 0,0 0 0 0 0,0-1-1 0 0,0 1 1 0 0,0 0 0 0 0,-1 0 0 0 0,1 0 0 0 0,0 0 0 0 0,0 0 0 0 0,0 0 0 0 0,0 0-1 0 0,0 0 1 0 0,0-1 0 0 0,0 1 0 0 0,0 0 0 0 0,0 0 0 0 0,0 0 0 0 0,-1 0 0 0 0,1 0-1 0 0,0 0 1 0 0,0 0 0 0 0,0 0 0 0 0,0 0 0 0 0,0 0 0 0 0,0 0 0 0 0,0 0 0 0 0,-1 0-1 0 0,1 0 1 0 0,0 0 0 0 0,0 0 0 0 0,0 0 0 0 0,0 0 0 0 0,0 0 0 0 0,0 0 0 0 0,-1 0-1 0 0,1 0 1 0 0,0 0 0 0 0,-8 4 558 0 0,-8 8 20 0 0,16-12-582 0 0,-117 101 3675 0 0,-123 139 0 0 0,215-212-3553 0 0,1 2-1 0 0,2 0 1 0 0,0 2 0 0 0,3 0-1 0 0,-25 55 1 0 0,36-57-1157 0 0,8-29 884 0 0,0-1 0 0 0,0 1-1 0 0,0 0 1 0 0,0 0 0 0 0,0 0-1 0 0,0 0 1 0 0,0-1 0 0 0,0 1-1 0 0,0 0 1 0 0,0 0 0 0 0,1 0-1 0 0,-1-1 1 0 0,0 1 0 0 0,1 0-1 0 0,-1 0 1 0 0,0-1 0 0 0,1 1-1 0 0,-1 0 1 0 0,1-1 0 0 0,-1 1-1 0 0,1-1 1 0 0,-1 1 0 0 0,1 0-1 0 0,0-1 1 0 0,-1 1 0 0 0,1-1-1 0 0,0 1 1 0 0,-1-1 0 0 0,1 0-1 0 0,0 1 1 0 0,-1-1 0 0 0,1 0-1 0 0,0 1 1 0 0,1-1 0 0 0,8 1-1652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3.069"/>
    </inkml:context>
    <inkml:brush xml:id="br0">
      <inkml:brushProperty name="width" value="0.1" units="cm"/>
      <inkml:brushProperty name="height" value="0.1" units="cm"/>
      <inkml:brushProperty name="color" value="#F6630D"/>
    </inkml:brush>
  </inkml:definitions>
  <inkml:trace contextRef="#ctx0" brushRef="#br0">19 55 11197 0 0,'-3'-24'811'0'0,"3"23"-670"0"0,-1-1 0 0 0,1 1 0 0 0,0 0 0 0 0,0 0 0 0 0,-1 0 0 0 0,1-1-1 0 0,-1 1 1 0 0,1 0 0 0 0,-1 0 0 0 0,0 0 0 0 0,1 0 0 0 0,-1 0 0 0 0,0 0-1 0 0,0 0 1 0 0,0 0 0 0 0,1 0 0 0 0,-3 0 0 0 0,0-2 625 0 0,8 1-184 0 0,9 0-121 0 0,37 7-360 0 0,-27-2-37 0 0,1-1 0 0 0,0-1 0 0 0,-1-1 0 0 0,39-4 0 0 0,-51-1 322 0 0,-12 0 481 0 0,-5 5 40 0 0,2 10-400 0 0,3-2-428 0 0,0 0 1 0 0,0 0-1 0 0,-1 0 0 0 0,-1 0 0 0 0,-1 9 1 0 0,1-9-9 0 0,0 0 0 0 0,1 0 0 0 0,0 0 0 0 0,0 0 1 0 0,1 9-1 0 0,-3 20 145 0 0,-8 121-43 0 0,3 30-7016 0 0,8-187 6989 0 0,1 16-2010 0 0</inkml:trace>
  <inkml:trace contextRef="#ctx0" brushRef="#br0" timeOffset="1">170 482 11521 0 0,'-12'-20'215'0'0,"-34"-62"126"0"0,35 62 3170 0 0,18 7-3026 0 0,23-40-142 0 0,-22 40 81 0 0,21 6-332 0 0,93-20-40 0 0,-112 25-129 0 0,1 0 1 0 0,-1 1 0 0 0,1 0 0 0 0,-1 0-1 0 0,1 1 1 0 0,0 0 0 0 0,16 4 0 0 0,-12-2-265 0 0,-11-2 67 0 0,0 1-1 0 0,0 0 1 0 0,0 0-1 0 0,0 1 0 0 0,0-1 1 0 0,0 1-1 0 0,3 2 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3.995"/>
    </inkml:context>
    <inkml:brush xml:id="br0">
      <inkml:brushProperty name="width" value="0.1" units="cm"/>
      <inkml:brushProperty name="height" value="0.1" units="cm"/>
      <inkml:brushProperty name="color" value="#F6630D"/>
    </inkml:brush>
  </inkml:definitions>
  <inkml:trace contextRef="#ctx0" brushRef="#br0">215 29 7453 0 0,'0'0'670'0'0,"5"-1"-271"0"0,18-6 6266 0 0,-39 3-6363 0 0,-50-11 12 0 0,62 15-256 0 0,1-1-1 0 0,-1 1 1 0 0,1 0-1 0 0,-1-1 1 0 0,1 2-1 0 0,-1-1 0 0 0,0 0 1 0 0,1 1-1 0 0,-1 0 1 0 0,1-1-1 0 0,-1 2 1 0 0,1-1-1 0 0,0 0 0 0 0,0 1 1 0 0,-1-1-1 0 0,1 1 1 0 0,-4 3-1 0 0,2-2 53 0 0,-1 1 33 0 0,-1 1 1 0 0,1 1-1 0 0,0-1 1 0 0,0 1-1 0 0,1 0 1 0 0,0 0 0 0 0,0 1-1 0 0,0-1 1 0 0,1 1-1 0 0,0 0 1 0 0,0 0-1 0 0,1 1 1 0 0,-4 10-1 0 0,3-5 52 0 0,1-1 1 0 0,0 1-1 0 0,0-1 0 0 0,2 1 1 0 0,0 0-1 0 0,0-1 0 0 0,2 25 1 0 0,0-30-150 0 0,0 0 1 0 0,0-1 0 0 0,1 1 0 0 0,0 0 0 0 0,0-1 0 0 0,1 1-1 0 0,-1-1 1 0 0,1 1 0 0 0,1-1 0 0 0,-1 0 0 0 0,1-1-1 0 0,0 1 1 0 0,1-1 0 0 0,-1 1 0 0 0,1-1 0 0 0,0 0 0 0 0,0-1-1 0 0,0 1 1 0 0,1-1 0 0 0,0 0 0 0 0,0-1 0 0 0,0 1 0 0 0,0-1-1 0 0,0 0 1 0 0,10 2 0 0 0,-4-1-237 0 0,-1-1 0 0 0,1-1 0 0 0,0 0 0 0 0,0-1 0 0 0,0 0 0 0 0,0-1 0 0 0,0 0 0 0 0,0-1-1 0 0,0 0 1 0 0,0-1 0 0 0,-1 0 0 0 0,1-1 0 0 0,22-8 0 0 0,-18 4-1120 0 0,1-1 0 0 0,-1-1-1 0 0,16-11 1 0 0,-8 4-975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34.332"/>
    </inkml:context>
    <inkml:brush xml:id="br0">
      <inkml:brushProperty name="width" value="0.1" units="cm"/>
      <inkml:brushProperty name="height" value="0.1" units="cm"/>
      <inkml:brushProperty name="color" value="#F6630D"/>
    </inkml:brush>
  </inkml:definitions>
  <inkml:trace contextRef="#ctx0" brushRef="#br0">234 71 6657 0 0,'6'-4'272'0'0,"-1"0"0"0"0,0 0 0 0 0,9-10 0 0 0,12-11 924 0 0,-9 9 784 0 0,-17 16-1955 0 0,0 0-1 0 0,0 0 1 0 0,0 0-1 0 0,0 0 1 0 0,0-1 0 0 0,0 1-1 0 0,0 0 1 0 0,0 0-1 0 0,0 0 1 0 0,0 0-1 0 0,0 0 1 0 0,0 0 0 0 0,0 0-1 0 0,0-1 1 0 0,0 1-1 0 0,0 0 1 0 0,0 0-1 0 0,0 0 1 0 0,0 0 0 0 0,0 0-1 0 0,0 0 1 0 0,0 0-1 0 0,0 0 1 0 0,0-1-1 0 0,0 1 1 0 0,0 0 0 0 0,0 0-1 0 0,0 0 1 0 0,0 0-1 0 0,0 0 1 0 0,0 0 0 0 0,-1 0-1 0 0,1 0 1 0 0,0 0-1 0 0,0-1 1 0 0,0 1-1 0 0,0 0 1 0 0,0 0 0 0 0,0 0-1 0 0,0 0 1 0 0,0 0-1 0 0,0 0 1 0 0,-1 0-1 0 0,1 0 1 0 0,0 0 0 0 0,0 0-1 0 0,0 0 1 0 0,0 0-1 0 0,0 0 1 0 0,0 0-1 0 0,-15 3 579 0 0,-143 54 2511 0 0,146-51-2837 0 0,1-1 0 0 0,0 2 0 0 0,0-1-1 0 0,1 2 1 0 0,-10 8 0 0 0,14-11-115 0 0,1 0 1 0 0,0 0-1 0 0,0 0 1 0 0,0 0 0 0 0,1 1-1 0 0,0 0 1 0 0,0 0-1 0 0,0 0 1 0 0,1 1-1 0 0,-4 7 1 0 0,6-10-51 0 0,0 0 0 0 0,0 1 0 0 0,0-1 0 0 0,1 0 1 0 0,0 0-1 0 0,-1 1 0 0 0,1-1 0 0 0,1 0 0 0 0,-1 1 1 0 0,1-1-1 0 0,-1 0 0 0 0,1 0 0 0 0,0 0 0 0 0,1 1 0 0 0,-1-1 1 0 0,1 0-1 0 0,0-1 0 0 0,0 1 0 0 0,0 0 0 0 0,0 0 0 0 0,1-1 1 0 0,-1 0-1 0 0,1 1 0 0 0,0-1 0 0 0,0 0 0 0 0,0 0 0 0 0,1-1 1 0 0,-1 1-1 0 0,8 4 0 0 0,0-1 27 0 0,1 1 0 0 0,0-1 0 0 0,1-1 0 0 0,0 0 0 0 0,0-1 0 0 0,0-1 0 0 0,0 0 0 0 0,16 2 0 0 0,-10-2-507 0 0,0-1 0 0 0,1-1-1 0 0,-1-1 1 0 0,0 0 0 0 0,0-2-1 0 0,0 0 1 0 0,0-1 0 0 0,32-10-1 0 0,-30 7-531 0 0,-12 4-298 0 0,1-1 1 0 0,0-1-1 0 0,14-7 0 0 0,-8 0-1195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4.560"/>
    </inkml:context>
    <inkml:brush xml:id="br0">
      <inkml:brushProperty name="width" value="0.1" units="cm"/>
      <inkml:brushProperty name="height" value="0.1" units="cm"/>
      <inkml:brushProperty name="color" value="#F6630D"/>
    </inkml:brush>
  </inkml:definitions>
  <inkml:trace contextRef="#ctx0" brushRef="#br0">0 1413 8365 0 0,'0'-2'100'0'0,"1"0"1"0"0,-1 0 0 0 0,0 0-1 0 0,1-1 1 0 0,0 1-1 0 0,-1 0 1 0 0,1 0 0 0 0,0 0-1 0 0,0 0 1 0 0,0 0 0 0 0,0 0-1 0 0,0 1 1 0 0,1-1-1 0 0,1-2 1 0 0,27-24 2668 0 0,-24 24-2141 0 0,-1-1 0 0 0,1-1 0 0 0,8-10 0 0 0,5-7-93 0 0,1 1-1 0 0,0 1 0 0 0,2 0 0 0 0,46-32 1 0 0,-38 29-369 0 0,161-120-70 0 0,-69 54-31 0 0,113-108 1 0 0,-3-39-140 0 0,-133 134 45 0 0,52-60-3 0 0,-116 125 25 0 0,-5 4 16 0 0,-1-1 1 0 0,25-40-1 0 0,-52 73 4 0 0,-1 0 0 0 0,0 0-1 0 0,1-1 1 0 0,-1 1 0 0 0,0 0 0 0 0,-1-1-1 0 0,1 1 1 0 0,0-1 0 0 0,-1 1-1 0 0,1-1 1 0 0,-1 1 0 0 0,0-1 0 0 0,0 1-1 0 0,0-6 1 0 0,-1 8-15 0 0,0 0-1 0 0,1 0 1 0 0,-1 1-1 0 0,0-1 1 0 0,0 0-1 0 0,0 0 1 0 0,0 0-1 0 0,1 1 1 0 0,-1-1-1 0 0,0 0 1 0 0,0 1-1 0 0,1-1 1 0 0,-1 0-1 0 0,0 1 1 0 0,1-1-1 0 0,-1 1 1 0 0,0-1 0 0 0,1 1-1 0 0,-1-1 1 0 0,1 1-1 0 0,-2 1 1 0 0,-20 19 16 0 0,16-16-13 0 0,-11 19-2233 0 0,2-4-4393 0 0,11-14 5061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5.020"/>
    </inkml:context>
    <inkml:brush xml:id="br0">
      <inkml:brushProperty name="width" value="0.1" units="cm"/>
      <inkml:brushProperty name="height" value="0.1" units="cm"/>
      <inkml:brushProperty name="color" value="#F6630D"/>
    </inkml:brush>
  </inkml:definitions>
  <inkml:trace contextRef="#ctx0" brushRef="#br0">0 185 4996 0 0,'5'-10'229'0'0,"0"0"0"0"0,-1 0 0 0 0,0 0-1 0 0,4-16 1 0 0,-6 17 175 0 0,-2 7-261 0 0,0 1-1 0 0,0-1 1 0 0,0 1 0 0 0,0-1-1 0 0,0 1 1 0 0,-1-1 0 0 0,1 1 0 0 0,-1 0-1 0 0,1-1 1 0 0,-1 1 0 0 0,-1-3-1 0 0,2 4-52 0 0,0 0-1 0 0,0 0 0 0 0,0-1 0 0 0,-1 1 1 0 0,1 0-1 0 0,0 0 0 0 0,0-1 0 0 0,0 1 1 0 0,-1 0-1 0 0,1 0 0 0 0,0-1 0 0 0,0 1 1 0 0,0 0-1 0 0,0 0 0 0 0,0-1 0 0 0,0 1 1 0 0,0 0-1 0 0,0-1 0 0 0,-1 1 1 0 0,1 0-1 0 0,0-1 0 0 0,0 1 0 0 0,0 0 1 0 0,1-1-1 0 0,-1 1 0 0 0,0 0 0 0 0,0 0 1 0 0,0-1-1 0 0,0 1 0 0 0,0 0 0 0 0,0-1 1 0 0,0 1-1 0 0,0 0 0 0 0,1 0 0 0 0,-1-1 1 0 0,3 6 875 0 0,-3-5-946 0 0,-1 0 0 0 0,1 0 0 0 0,0 0 1 0 0,0 0-1 0 0,0 1 0 0 0,0-1 0 0 0,0 0 1 0 0,0 0-1 0 0,0 0 0 0 0,0 1 0 0 0,0-1 1 0 0,0 0-1 0 0,1 0 0 0 0,-1 0 0 0 0,0 0 1 0 0,0 1-1 0 0,0-1 0 0 0,0 0 0 0 0,0 0 0 0 0,0 0 1 0 0,0 0-1 0 0,0 0 0 0 0,0 1 0 0 0,0-1 1 0 0,1 0-1 0 0,-1 0 0 0 0,0 0 0 0 0,0 0 1 0 0,0 0-1 0 0,0 0 0 0 0,0 0 0 0 0,1 1 0 0 0,-1-1 1 0 0,0 0-1 0 0,0 0 0 0 0,0 0 0 0 0,0 0 1 0 0,1 0-1 0 0,-1 0 0 0 0,0 0 0 0 0,0 0 1 0 0,0 0-1 0 0,0 0 0 0 0,1 0 0 0 0,-1 0 1 0 0,0 0-1 0 0,0 0 0 0 0,0 0 0 0 0,0 0 0 0 0,1 0 1 0 0,-1 0-1 0 0,0 0 0 0 0,0 0 0 0 0,0 0 1 0 0,0-1-1 0 0,1 1 0 0 0,-1 0 0 0 0,0 0 1 0 0,0 0-1 0 0,0 0 0 0 0,0 0 0 0 0,0 0 0 0 0,0 0 1 0 0,1-1-1 0 0,-1 1 0 0 0,0 0 0 0 0,0 0 1 0 0,0 0-1 0 0,8-5 90 0 0,-1 0 0 0 0,1 1 0 0 0,0 0 0 0 0,16-5 0 0 0,5-3-84 0 0,-2 1-29 0 0,51-13-1 0 0,-32 11 2807 0 0,-39 31-2567 0 0,23 57-36 0 0,-18-43-14 0 0,22 86 288 0 0,-11-33-324 0 0,-22-82-237 0 0,4 14-510 0 0,15 52 4 0 0,-15-51-253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5.789"/>
    </inkml:context>
    <inkml:brush xml:id="br0">
      <inkml:brushProperty name="width" value="0.1" units="cm"/>
      <inkml:brushProperty name="height" value="0.1" units="cm"/>
      <inkml:brushProperty name="color" value="#F6630D"/>
    </inkml:brush>
  </inkml:definitions>
  <inkml:trace contextRef="#ctx0" brushRef="#br0">0 63 6909 0 0,'0'0'1013'0'0,"1"-8"-648"0"0,4-23 77 0 0,-4 23 2110 0 0,2 6-2149 0 0,-2 1-293 0 0,0 0-34 0 0,0-1 0 0 0,0 1 0 0 0,0 0 0 0 0,0 0 0 0 0,0 0 1 0 0,0 0-1 0 0,1 0 0 0 0,-1 1 0 0 0,0-1 0 0 0,1 0 0 0 0,-1 0 1 0 0,2 0-1 0 0,15 10 290 0 0,7 2-234 0 0,79 41 493 0 0,-1 2 322 0 0,197 73 0 0 0,515 214 1900 0 0,-339-101-1219 0 0,-281-122-1074 0 0,-118-69 1953 0 0,-61-38-2426 0 0,3 2-63 0 0,-7-4 13 0 0,0-1 0 0 0,26 13 0 0 0,-33-11 1417 0 0,-51-75-19934 0 0,35 50 17842 0 0,6-3-737 0 0,-14-55 1297 0 0,18 70 115 0 0,0 0 1 0 0,0 0-1 0 0,1 0 1 0 0,-1 0 0 0 0,1 0-1 0 0,-1 0 1 0 0,1 0-1 0 0,0 0 1 0 0,0 0 0 0 0,1 0-1 0 0,-1 0 1 0 0,1 0-1 0 0,-1 1 1 0 0,1-1 0 0 0,0 0-1 0 0,2-4 1 0 0,1-5 291 0 0,2-4 375 0 0,-5 12-416 0 0,1 0 1 0 0,-1 0 0 0 0,0 0 0 0 0,0 0-1 0 0,0 0 1 0 0,0-5 0 0 0,4-7 4641 0 0,-8 22-3100 0 0,2-5-1712 0 0,1 1 0 0 0,-1 0-1 0 0,1-1 1 0 0,0 1-1 0 0,0 0 1 0 0,0-1 0 0 0,0 1-1 0 0,0 0 1 0 0,0-1-1 0 0,1 1 1 0 0,-1 0 0 0 0,0-1-1 0 0,1 1 1 0 0,-1-1-1 0 0,2 4 1 0 0,14 28 842 0 0,-9-20-537 0 0,47 121 1913 0 0,-15-35-691 0 0,-38-96-1525 0 0,1 0 1 0 0,-1 0-1 0 0,0 0 1 0 0,0 0-1 0 0,0 0 1 0 0,-1 0-1 0 0,1 0 0 0 0,-1 1 1 0 0,0 3-1 0 0,0-6-89 0 0,0 1-1 0 0,-1-1 0 0 0,1 0 1 0 0,-1 0-1 0 0,1 0 0 0 0,-1 0 1 0 0,1 0-1 0 0,-1 0 0 0 0,1 0 1 0 0,-1 0-1 0 0,0 0 0 0 0,0 0 1 0 0,0-1-1 0 0,1 1 0 0 0,-1 0 1 0 0,0 0-1 0 0,0-1 0 0 0,0 1 1 0 0,0 0-1 0 0,0-1 0 0 0,0 1 1 0 0,0-1-1 0 0,0 0 0 0 0,0 1 1 0 0,-1-1-1 0 0,1 0 0 0 0,0 1 1 0 0,0-1-1 0 0,0 0 0 0 0,-2 0 1 0 0,-18 2-264 0 0,-1-1 0 0 0,1-1 1 0 0,-1-1-1 0 0,1-1 0 0 0,-23-5 1 0 0,-22-2-1759 0 0,6 7-128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42:48.219"/>
    </inkml:context>
    <inkml:brush xml:id="br0">
      <inkml:brushProperty name="width" value="0.1" units="cm"/>
      <inkml:brushProperty name="height" value="0.1" units="cm"/>
      <inkml:brushProperty name="color" value="#F6630D"/>
    </inkml:brush>
  </inkml:definitions>
  <inkml:trace contextRef="#ctx0" brushRef="#br0">1255 233 3148 0 0,'-26'-33'-33'0'0,"16"19"21"0"0,-1 2 1 0 0,-19-20-1 0 0,8 12 44 0 0,-2 1 0 0 0,0 2 0 0 0,-26-15 0 0 0,35 24 44 0 0,-1 0 0 0 0,-1 1 0 0 0,1 1 0 0 0,-1 0 0 0 0,0 1 0 0 0,-25-3 0 0 0,19 5-11 0 0,1 1-1 0 0,-1 2 1 0 0,0 0 0 0 0,1 1 0 0 0,-1 1 0 0 0,0 2 0 0 0,1 0-1 0 0,-43 14 1 0 0,29-4-17 0 0,0 1-1 0 0,1 2 0 0 0,1 2 0 0 0,-45 32 1 0 0,21-11 80 0 0,2 4 1 0 0,-68 66 0 0 0,101-87-11 0 0,2 2 0 0 0,0 0 0 0 0,2 1 1 0 0,1 0-1 0 0,1 2 0 0 0,1 0 1 0 0,-18 45-1 0 0,24-46-14 0 0,2 1-1 0 0,0-1 1 0 0,2 1 0 0 0,1 0-1 0 0,1 1 1 0 0,2-1 0 0 0,1 1 0 0 0,1 0-1 0 0,1-1 1 0 0,7 41 0 0 0,-4-49-99 0 0,1 0 1 0 0,0-1-1 0 0,2 1 1 0 0,0-1 0 0 0,1-1-1 0 0,1 1 1 0 0,1-1-1 0 0,0-1 1 0 0,1 0 0 0 0,1 0-1 0 0,1-2 1 0 0,0 1-1 0 0,1-1 1 0 0,1-1-1 0 0,23 18 1 0 0,1-5-4 0 0,1-2 0 0 0,1-1 0 0 0,1-3 0 0 0,1-1 0 0 0,1-2 0 0 0,0-2 0 0 0,1-2 0 0 0,58 10 0 0 0,-60-16 4 0 0,0-3 0 0 0,1-1-1 0 0,-1-2 1 0 0,1-2 0 0 0,-1-2 0 0 0,0-2-1 0 0,1-2 1 0 0,-1-2 0 0 0,46-14-1 0 0,-64 13-24 0 0,-1-1 1 0 0,-1-1-1 0 0,0-1 0 0 0,0-1 0 0 0,-2-1 0 0 0,1 0 0 0 0,-2-2 0 0 0,25-23 0 0 0,-11 4-80 0 0,-2 0 0 0 0,-1-2 0 0 0,40-63 0 0 0,-55 74 82 0 0,-2-1 0 0 0,-1 0 0 0 0,-1-1 1 0 0,-1 0-1 0 0,-2-1 0 0 0,-1 0 0 0 0,5-31 1 0 0,-7 16 8 0 0,-1 0 0 0 0,-2-1 0 0 0,-2 0 1 0 0,-6-48-1 0 0,2 68 4 0 0,0-1 0 0 0,-2 2 0 0 0,-1-1-1 0 0,-1 1 1 0 0,-1 0 0 0 0,-1 0 0 0 0,-1 1 0 0 0,-1 0 0 0 0,-1 1 0 0 0,-28-39 0 0 0,28 46-15 0 0,-1-1 0 0 0,-1 2 0 0 0,-1 0 0 0 0,0 0 1 0 0,-1 2-1 0 0,0 0 0 0 0,0 0 0 0 0,-2 2 0 0 0,1 0 1 0 0,-1 1-1 0 0,-1 1 0 0 0,1 1 0 0 0,-1 0 0 0 0,-24-5 1 0 0,-32 1-176 0 0,-3 10-198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46.233"/>
    </inkml:context>
    <inkml:brush xml:id="br0">
      <inkml:brushProperty name="width" value="0.1" units="cm"/>
      <inkml:brushProperty name="height" value="0.1" units="cm"/>
      <inkml:brushProperty name="color" value="#F6630D"/>
    </inkml:brush>
  </inkml:definitions>
  <inkml:trace contextRef="#ctx0" brushRef="#br0">0 2 7613 0 0,'2'-1'8341'0'0,"9"5"-6969"0"0,11 5-1988 0 0,-14-5 1678 0 0,4 30-720 0 0,33 109-25 0 0,-42-136-277 0 0,-1 1 0 0 0,0 0 0 0 0,0 0 1 0 0,-1 0-1 0 0,0 0 0 0 0,0 0 0 0 0,-1 0 0 0 0,0 0 0 0 0,-2 16 0 0 0,-1-4 60 0 0,-32 605 2757 0 0,24-417-2145 0 0,18 297-315 0 0,-7-494-390 0 0,-14 565 191 0 0,12-544-201 0 0,-1-1-7 0 0,2 1 1 0 0,1 0-1 0 0,4 33 1 0 0,0-38 18 0 0,8-27-59 0 0,97-10 82 0 0,162-24-2 0 0,-253 31-29 0 0,189-21-22 0 0,657-19-54 0 0,3 33 95 0 0,-88 2-106 0 0,-713 7 102 0 0,548-25 129 0 0,-598 22-101 0 0,-30 0-96 0 0,-26-2-562 0 0,-69-11-3118 0 0,61 8 1565 0 0,5 0-58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47.672"/>
    </inkml:context>
    <inkml:brush xml:id="br0">
      <inkml:brushProperty name="width" value="0.1" units="cm"/>
      <inkml:brushProperty name="height" value="0.1" units="cm"/>
      <inkml:brushProperty name="color" value="#F6630D"/>
    </inkml:brush>
  </inkml:definitions>
  <inkml:trace contextRef="#ctx0" brushRef="#br0">15 219 6065 0 0,'-7'-17'1539'0'0,"-1"7"393"0"0,9 9-1895 0 0,-1 0 0 0 0,0 1 1 0 0,0-1-1 0 0,0 1 0 0 0,1-1 1 0 0,-1 1-1 0 0,0-1 1 0 0,0 1-1 0 0,1 0 0 0 0,-1-1 1 0 0,1 1-1 0 0,-1-1 0 0 0,0 1 1 0 0,1 0-1 0 0,-1-1 1 0 0,1 1-1 0 0,-1 0 0 0 0,1-1 1 0 0,-1 1-1 0 0,1 0 0 0 0,-1 0 1 0 0,1-1-1 0 0,-1 1 0 0 0,1 0 1 0 0,-1 0-1 0 0,1 0 1 0 0,-1 0-1 0 0,1 0 0 0 0,0 0 1 0 0,19-5 273 0 0,599-74 1600 0 0,3 37-1336 0 0,593-14-75 0 0,1 63-527 0 0,-889 15 47 0 0,-313-22-2 0 0,-13 0-6 0 0,1 0 0 0 0,0-1 1 0 0,-1 1-1 0 0,1 0 0 0 0,0 0 1 0 0,-1 0-1 0 0,1 1 0 0 0,-1-1 0 0 0,1 0 1 0 0,0 1-1 0 0,-1-1 0 0 0,1 1 1 0 0,-1-1-1 0 0,1 1 0 0 0,-1 0 0 0 0,1-1 1 0 0,1 2-1 0 0,-5-1 131 0 0,-1 0 0 0 0,1 0 1 0 0,-1-1-1 0 0,0 1 0 0 0,1-1 0 0 0,-1 0 0 0 0,1 1 1 0 0,-1-1-1 0 0,0-1 0 0 0,1 1 0 0 0,-1 0 0 0 0,-4-2 0 0 0,-6-3 241 0 0,10 4-326 0 0,10 0-140 0 0,-7 1 75 0 0,-1 12 6 0 0,0-1 0 0 0,-1 1 0 0 0,-7 21 0 0 0,0 6 5 0 0,-23 242 40 0 0,26 3 286 0 0,14-51 287 0 0,65 401 0 0 0,-28-408-639 0 0,12 81 71 0 0,-52-258-33 0 0,-1 1 0 0 0,-5 81-1 0 0,-4-78 27 0 0,5-53-40 0 0,0 0 1 0 0,0 0-1 0 0,0 1 1 0 0,0-1-1 0 0,0 0 1 0 0,0 0 0 0 0,0 0-1 0 0,0 0 1 0 0,0 0-1 0 0,0 0 1 0 0,0 0-1 0 0,0 1 1 0 0,0-1 0 0 0,0 0-1 0 0,0 0 1 0 0,0 0-1 0 0,0 0 1 0 0,0 0-1 0 0,0 0 1 0 0,0 0-1 0 0,0 1 1 0 0,0-1 0 0 0,0 0-1 0 0,0 0 1 0 0,0 0-1 0 0,1 0 1 0 0,-1 0-1 0 0,0 0 1 0 0,0 0-1 0 0,0 0 1 0 0,0 0 0 0 0,0 1-1 0 0,0-1 1 0 0,0 0-1 0 0,0 0 1 0 0,0 0-1 0 0,0 0 1 0 0,1 0 0 0 0,-1 0-1 0 0,0 0 1 0 0,0 0-1 0 0,0 0 1 0 0,0 0-1 0 0,0 0 1 0 0,0 0-1 0 0,0 0 1 0 0,1 0 0 0 0,-1 0-1 0 0,0 0 1 0 0,0 0-1 0 0,0 0 1 0 0,0 0-1 0 0,0 0 1 0 0,6-5 436 0 0,-3-2-17 0 0,-3 7-420 0 0,0 0-1 0 0,0 0 0 0 0,0-1 1 0 0,0 1-1 0 0,0 0 0 0 0,0 0 0 0 0,0 0 1 0 0,0 0-1 0 0,0 0 0 0 0,0 0 1 0 0,0 0-1 0 0,0 0 0 0 0,0 0 1 0 0,0 0-1 0 0,0 0 0 0 0,0 0 0 0 0,0-1 1 0 0,0 1-1 0 0,0 0 0 0 0,0 0 1 0 0,0 0-1 0 0,0 0 0 0 0,0 0 0 0 0,-1 0 1 0 0,1 0-1 0 0,0 0 0 0 0,0 0 1 0 0,0 0-1 0 0,0 0 0 0 0,0 0 0 0 0,0 0 1 0 0,0 0-1 0 0,0 0 0 0 0,0 0 1 0 0,0 0-1 0 0,0 0 0 0 0,0 0 1 0 0,-1 0-1 0 0,1 0 0 0 0,0 0 0 0 0,0 0 1 0 0,0 0-1 0 0,0 0 0 0 0,0 0 1 0 0,0 0-1 0 0,0 0 0 0 0,0 0 0 0 0,0 0 1 0 0,0 0-1 0 0,0 0 0 0 0,0 0 1 0 0,-1 0-1 0 0,1 0 0 0 0,0 0 0 0 0,0 0 1 0 0,0 0-1 0 0,0 0 0 0 0,0 0 1 0 0,0 0-1 0 0,0 1 0 0 0,0-1 0 0 0,0 0 1 0 0,0 0-1 0 0,0 0 0 0 0,0 0 1 0 0,0 0-1 0 0,0 0 0 0 0,0 0 1 0 0,0 0-1 0 0,-6 12-54 0 0,6-10 53 0 0,0-1-1 0 0,-1 1 1 0 0,1-1-1 0 0,0 1 0 0 0,-1-1 1 0 0,0 0-1 0 0,1 1 1 0 0,-1-1-1 0 0,0 0 0 0 0,0 0 1 0 0,1 1-1 0 0,-1-1 1 0 0,0 0-1 0 0,-2 2 0 0 0,-1-3 42 0 0,4 0-41 0 0,0 0 0 0 0,0 1 0 0 0,-1-1 0 0 0,1 0 0 0 0,0 0 0 0 0,0 0 0 0 0,0 0 0 0 0,0 0-1 0 0,-1 0 1 0 0,1 0 0 0 0,0 0 0 0 0,0 0 0 0 0,0 0 0 0 0,0 0 0 0 0,0 1 0 0 0,-1-1 0 0 0,1 0-1 0 0,0 0 1 0 0,0 0 0 0 0,0 0 0 0 0,0 0 0 0 0,0 0 0 0 0,0 1 0 0 0,0-1 0 0 0,0 0 0 0 0,0 0-1 0 0,-1 0 1 0 0,1 0 0 0 0,0 1 0 0 0,0-1 0 0 0,0 0 0 0 0,0 0 0 0 0,0 0 0 0 0,0 0 0 0 0,0 1-1 0 0,0-1 1 0 0,0 0 0 0 0,0 0 0 0 0,0 0 0 0 0,0 1 0 0 0,1-1 0 0 0,-1 0 0 0 0,0 0 0 0 0,0 0-1 0 0,0 0 1 0 0,0 0 0 0 0,0 1 0 0 0,0-1 0 0 0,0 0 0 0 0,0 0 0 0 0,0 1 13 0 0,-25-5 73 0 0,-17 3-62 0 0,0 3 0 0 0,0 1 0 0 0,-75 15 0 0 0,-23 3 27 0 0,99-17-88 0 0,-29 4-700 0 0,0-4 1 0 0,-139-8 0 0 0,132-5-2266 0 0,44 4 1009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8.885"/>
    </inkml:context>
    <inkml:brush xml:id="br0">
      <inkml:brushProperty name="width" value="0.1" units="cm"/>
      <inkml:brushProperty name="height" value="0.1" units="cm"/>
      <inkml:brushProperty name="color" value="#F6630D"/>
    </inkml:brush>
  </inkml:definitions>
  <inkml:trace contextRef="#ctx0" brushRef="#br0">10 223 6657 0 0,'-1'0'22'0'0,"1"0"1"0"0,-1 0-1 0 0,1 0 0 0 0,-1 0 1 0 0,1-1-1 0 0,-1 1 1 0 0,1 0-1 0 0,0 0 1 0 0,-1-1-1 0 0,1 1 1 0 0,-1 0-1 0 0,1 0 1 0 0,0-1-1 0 0,-1 1 1 0 0,1 0-1 0 0,0-1 1 0 0,-1 1-1 0 0,1-1 1 0 0,0 1-1 0 0,0 0 0 0 0,-1-1 1 0 0,1 1-1 0 0,0-1 1 0 0,0 1-1 0 0,0-1 1 0 0,3-4 2269 0 0,248 5-2988 0 0,-237-2-316 0 0,-12-4 695 0 0,-18-12 1061 0 0,-4-3 704 0 0,17 16-1170 0 0,1 1 1 0 0,-1-1-1 0 0,1 0 0 0 0,0 0 0 0 0,0 0 0 0 0,1 0 0 0 0,0-1 0 0 0,-1 1 1 0 0,1-8-1 0 0,11 33 6 0 0,-1 153-268 0 0,-6-75 38 0 0,-3-98-54 0 0,0 17-8 0 0,7 30 1 0 0,-7-44 7 0 0,1 1-1 0 0,-1-1 1 0 0,1 1 0 0 0,1-1 0 0 0,-1 0-1 0 0,0 1 1 0 0,1-1 0 0 0,-1 0-1 0 0,1 0 1 0 0,0 0 0 0 0,0 0 0 0 0,0 0-1 0 0,1-1 1 0 0,-1 1 0 0 0,5 3 0 0 0,-7-6-2 0 0,1 0 1 0 0,-1 1 0 0 0,1-1 0 0 0,-1 0 0 0 0,1 0 0 0 0,-1 0 0 0 0,1 0 0 0 0,0 0 0 0 0,-1 0 0 0 0,1 0 0 0 0,-1 0-1 0 0,1 0 1 0 0,-1 0 0 0 0,1-1 0 0 0,-1 1 0 0 0,1 0 0 0 0,-1 0 0 0 0,1 0 0 0 0,-1-1 0 0 0,1 1 0 0 0,-1 0 0 0 0,1-1-1 0 0,-1 1 1 0 0,0 0 0 0 0,1-1 0 0 0,-1 1 0 0 0,1 0 0 0 0,-1-1 0 0 0,0 1 0 0 0,1-1 0 0 0,-1 1 0 0 0,0-1 0 0 0,0 1 0 0 0,1-1-1 0 0,-1 1 1 0 0,0-1 0 0 0,0 1 0 0 0,0-1 0 0 0,0 1 0 0 0,0-1 0 0 0,1 0 0 0 0,8-30-88 0 0,-7 23 68 0 0,3-19-22 0 0,-1-1-1 0 0,-1 0 1 0 0,-1 0 0 0 0,-3-41-1 0 0,1-5 20 0 0,1 40 29 0 0,0-15-8 0 0,8-50 0 0 0,-9 98 1 0 0,0-1 1 0 0,0 1-1 0 0,0 0 0 0 0,1 0 0 0 0,-1-1 0 0 0,0 1 1 0 0,1 0-1 0 0,-1 0 0 0 0,1 0 0 0 0,-1-1 0 0 0,1 1 1 0 0,0 0-1 0 0,-1 0 0 0 0,1 0 0 0 0,0 0 1 0 0,0 0-1 0 0,-1 0 0 0 0,1 1 0 0 0,0-1 0 0 0,0 0 1 0 0,0 0-1 0 0,0 0 0 0 0,2 0 0 0 0,-2 1-2 0 0,1-1 0 0 0,0 1 0 0 0,-1 0 0 0 0,1 0 0 0 0,-1 0-1 0 0,1 0 1 0 0,-1 0 0 0 0,1 1 0 0 0,-1-1 0 0 0,1 0 0 0 0,-1 1 0 0 0,1-1-1 0 0,-1 1 1 0 0,1-1 0 0 0,2 3 0 0 0,4 2-19 0 0,0 0 0 0 0,0 1 0 0 0,0 0 1 0 0,11 12-1 0 0,-8-6 9 0 0,-1-1 0 0 0,0 2 1 0 0,-1-1-1 0 0,14 26 1 0 0,-20-32 24 0 0,-1 0 1 0 0,0-1 0 0 0,0 1-1 0 0,0 0 1 0 0,0 0 0 0 0,0 11-1 0 0,-2-14 9 0 0,1 0-1 0 0,-2 1 1 0 0,1-1-1 0 0,0 0 1 0 0,0 0-1 0 0,-1 0 0 0 0,0 0 1 0 0,0 0-1 0 0,0 0 1 0 0,0 0-1 0 0,0 0 1 0 0,0 0-1 0 0,-1-1 1 0 0,-2 4-1 0 0,1-2 2 0 0,-1 0 0 0 0,0 0 0 0 0,0 0-1 0 0,0-1 1 0 0,-1 1 0 0 0,1-1 0 0 0,-1 0 0 0 0,0-1 0 0 0,0 1-1 0 0,0-1 1 0 0,0 0 0 0 0,0 0 0 0 0,0 0 0 0 0,-1-1 0 0 0,-6 1-1 0 0,-11 1-225 0 0,0 0-1 0 0,-28-1 1 0 0,35-2-51 0 0,-8-1-845 0 0,0 0 0 0 0,-39-8 0 0 0,43 5-141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48.957"/>
    </inkml:context>
    <inkml:brush xml:id="br0">
      <inkml:brushProperty name="width" value="0.1" units="cm"/>
      <inkml:brushProperty name="height" value="0.1" units="cm"/>
      <inkml:brushProperty name="color" value="#F6630D"/>
    </inkml:brush>
  </inkml:definitions>
  <inkml:trace contextRef="#ctx0" brushRef="#br0">113 122 6065 0 0,'4'-12'533'0'0,"-1"-1"0"0"0,0 1 0 0 0,0-1 0 0 0,-1 1 1 0 0,-1-1-1 0 0,0 0 0 0 0,0-20 1416 0 0,2 42-1433 0 0,2 17-363 0 0,4 105 755 0 0,-8-111-787 0 0,14 553 1417 0 0,-7-231-1270 0 0,0-143-209 0 0,1-49 21 0 0,-14 173 0 0 0,0-279-60 0 0,-2 0-1 0 0,-17 56 1 0 0,-35 82 20 0 0,44-139-47 0 0,-3 6 27 0 0,3-9-1 0 0,2 0 0 0 0,-13 69-1 0 0,25-109-10 0 0,1 0-1 0 0,0 0 1 0 0,0 0-1 0 0,0 1 1 0 0,0-1-1 0 0,0 0 0 0 0,0 0 1 0 0,0 1-1 0 0,0-1 1 0 0,0 0-1 0 0,0 0 1 0 0,0 1-1 0 0,0-1 0 0 0,0 0 1 0 0,0 0-1 0 0,0 0 1 0 0,0 1-1 0 0,0-1 1 0 0,0 0-1 0 0,0 0 0 0 0,0 1 1 0 0,0-1-1 0 0,0 0 1 0 0,1 0-1 0 0,-1 0 1 0 0,0 1-1 0 0,0-1 0 0 0,0 0 1 0 0,0 0-1 0 0,1 0 1 0 0,-1 0-1 0 0,0 1 1 0 0,0-1-1 0 0,0 0 0 0 0,0 0 1 0 0,1 0-1 0 0,-1 0 1 0 0,0 0-1 0 0,0 0 1 0 0,1 1-1 0 0,10-6 183 0 0,13-16 46 0 0,-21 19-186 0 0,22-20 23 0 0,1 3 1 0 0,0 0 0 0 0,56-29 0 0 0,95-31-83 0 0,-144 67 10 0 0,1 1 1 0 0,0 2-1 0 0,0 2 1 0 0,56-6 0 0 0,142 4 194 0 0,-171 9-134 0 0,1430 31 974 0 0,-475 28-1036 0 0,-698-53 25 0 0,-317-6-23 0 0,0 0 0 0 0,0 0-1 0 0,0 0 1 0 0,0 0 0 0 0,0 0 0 0 0,1 0-1 0 0,-1 0 1 0 0,0 0 0 0 0,0-1 0 0 0,0 1 0 0 0,0-1-1 0 0,0 1 1 0 0,0 0 0 0 0,0-1 0 0 0,1-1-1 0 0,-2 2-3 0 0,0 0 0 0 0,0-1-1 0 0,0 1 1 0 0,0 0 0 0 0,0-1-1 0 0,0 1 1 0 0,0 0 0 0 0,0-1-1 0 0,0 1 1 0 0,0 0 0 0 0,0-1-1 0 0,0 1 1 0 0,0 0-1 0 0,0-1 1 0 0,0 1 0 0 0,-1 0-1 0 0,1-1 1 0 0,0 1 0 0 0,0 0-1 0 0,0 0 1 0 0,-1-1 0 0 0,1 1-1 0 0,0 0 1 0 0,0 0 0 0 0,-1-1-1 0 0,1 1 1 0 0,0 0 0 0 0,0 0-1 0 0,-1 0 1 0 0,1-1 0 0 0,-33-17-443 0 0,-13-3-316 0 0,-81-36-2638 0 0,73 35 1770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49.871"/>
    </inkml:context>
    <inkml:brush xml:id="br0">
      <inkml:brushProperty name="width" value="0.1" units="cm"/>
      <inkml:brushProperty name="height" value="0.1" units="cm"/>
      <inkml:brushProperty name="color" value="#F6630D"/>
    </inkml:brush>
  </inkml:definitions>
  <inkml:trace contextRef="#ctx0" brushRef="#br0">34 352 8329 0 0,'-3'-2'35'0'0,"0"0"0"0"0,-1 0 0 0 0,1 0 0 0 0,0-1 0 0 0,0 1 1 0 0,0-1-1 0 0,1 1 0 0 0,-1-1 0 0 0,-3-6 0 0 0,6 9-14 0 0,0-1-1 0 0,0 1 1 0 0,0-1 0 0 0,0 1-1 0 0,0-1 1 0 0,0 1-1 0 0,0-1 1 0 0,0 1 0 0 0,0 0-1 0 0,0-1 1 0 0,0 1-1 0 0,1-1 1 0 0,-1 1-1 0 0,0-1 1 0 0,0 1 0 0 0,1-1-1 0 0,-1 1 1 0 0,0 0-1 0 0,0-1 1 0 0,1 1 0 0 0,-1 0-1 0 0,0-1 1 0 0,1 1-1 0 0,-1 0 1 0 0,1-1 0 0 0,-1 1-1 0 0,1 0 1 0 0,-1 0-1 0 0,0 0 1 0 0,1-1 0 0 0,0 1-1 0 0,17-9 89 0 0,59-11-139 0 0,100-12 0 0 0,-90 18 14 0 0,1775-192 558 0 0,10 177 5 0 0,-1336 36-603 0 0,-454-7 67 0 0,-93 1 102 0 0,0 1 0 0 0,0 0 1 0 0,1 1-1 0 0,-1 0 0 0 0,1 0 1 0 0,0 1-1 0 0,0 1 0 0 0,0-1 1 0 0,1 2-1 0 0,-1-1 0 0 0,1 1 0 0 0,-11 10 1 0 0,-2 2 200 0 0,2 1 1 0 0,-1 0-1 0 0,-30 41 1 0 0,39-44-215 0 0,1 0 0 0 0,1 1 1 0 0,1 1-1 0 0,0 0 1 0 0,1 0-1 0 0,1 0 1 0 0,1 1-1 0 0,1 0 1 0 0,-4 23-1 0 0,4-3-16 0 0,2 0-1 0 0,1 0 1 0 0,6 66-1 0 0,29 139 180 0 0,-14-118-165 0 0,-14-88-74 0 0,59 569 203 0 0,-61-526-206 0 0,1 442 98 0 0,-23-333-70 0 0,9-111-22 0 0,10-65 7 0 0,0-16 0 0 0,-1 1 0 0 0,0-1 0 0 0,1 0 0 0 0,-1 1 0 0 0,0-1 0 0 0,0 1 0 0 0,0-1 0 0 0,0 1 0 0 0,0-1 0 0 0,-1 1 0 0 0,1 0 0 0 0,0-1 0 0 0,-1 1 0 0 0,1 0 0 0 0,0 0 0 0 0,-1 0 0 0 0,0 0 0 0 0,1 0 0 0 0,-1 0 0 0 0,0 1 0 0 0,1-1 0 0 0,-3 0 0 0 0,-42-14-12 0 0,4 8-21 0 0,0 2 1 0 0,0 3-1 0 0,-47 2 1 0 0,50 0-2 0 0,-190 1-282 0 0,-432-7-1461 0 0,388 3-623 0 0,211 3 1510 0 0,-9 0-289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0.739"/>
    </inkml:context>
    <inkml:brush xml:id="br0">
      <inkml:brushProperty name="width" value="0.1" units="cm"/>
      <inkml:brushProperty name="height" value="0.1" units="cm"/>
      <inkml:brushProperty name="color" value="#F6630D"/>
    </inkml:brush>
  </inkml:definitions>
  <inkml:trace contextRef="#ctx0" brushRef="#br0">56 45 5481 0 0,'0'-1'20'0'0,"1"-1"1"0"0,-1 1-1 0 0,0-1 1 0 0,0 1 0 0 0,0-1-1 0 0,0 1 1 0 0,0 0-1 0 0,-1-1 1 0 0,1 1 0 0 0,0-1-1 0 0,-1 1 1 0 0,1 0-1 0 0,-1-1 1 0 0,1 1 0 0 0,-1 0-1 0 0,0-1 1 0 0,0 1 0 0 0,1 0-1 0 0,-1 0 1 0 0,0 0-1 0 0,0 0 1 0 0,0 0 0 0 0,0 0-1 0 0,0 0 1 0 0,0 0-1 0 0,-1 0 1 0 0,1 0 0 0 0,-1 0-1 0 0,-1 0 66 0 0,1-1-1 0 0,-1 1 0 0 0,1 0 1 0 0,-1 1-1 0 0,0-1 0 0 0,1 0 1 0 0,-1 1-1 0 0,0-1 1 0 0,1 1-1 0 0,-1 0 0 0 0,0 0 1 0 0,-4 0-1 0 0,42 17 1234 0 0,-31-13-1225 0 0,-1 0 0 0 0,1 1 0 0 0,-1-1 0 0 0,0 1 0 0 0,0 0 0 0 0,0-1 0 0 0,0 1 0 0 0,-1 1 0 0 0,0-1 0 0 0,0 0 0 0 0,0 0 0 0 0,-1 1 0 0 0,0-1 0 0 0,1 8 0 0 0,2 19 342 0 0,-1 41 0 0 0,-2-43-301 0 0,6 456 1448 0 0,-7-420-1445 0 0,-7 563 862 0 0,3-381-444 0 0,27 217-327 0 0,-11-315-204 0 0,-10-111-18 0 0,-3 1 0 0 0,-5 45 1 0 0,4-76-4 0 0,0 0 1 0 0,0 0 0 0 0,-1-1-1 0 0,-5 13 1 0 0,4-13-20 0 0,1 1-1 0 0,0 1 1 0 0,-3 15 0 0 0,6-24 15 0 0,0 0 1 0 0,0 0-1 0 0,0 0 1 0 0,0 0-1 0 0,0 0 1 0 0,0 0-1 0 0,0 0 1 0 0,0 0-1 0 0,1 0 1 0 0,-1 0-1 0 0,0 0 1 0 0,1 0-1 0 0,-1 0 1 0 0,1-1-1 0 0,-1 1 1 0 0,1 0-1 0 0,-1 0 1 0 0,1 0-1 0 0,0-1 1 0 0,-1 1-1 0 0,1 0 1 0 0,0-1-1 0 0,-1 1 1 0 0,1-1-1 0 0,0 1 1 0 0,0-1-1 0 0,0 1 1 0 0,0-1-1 0 0,0 1 1 0 0,-1-1-1 0 0,1 0 1 0 0,0 1-1 0 0,0-1 1 0 0,0 0-1 0 0,0 0 1 0 0,0 0-1 0 0,0 0 1 0 0,2 0-1 0 0,5 1 11 0 0,0-1 0 0 0,-1 0 0 0 0,15-2-1 0 0,-18 1-10 0 0,537-46 3 0 0,908 38 0 0 0,-850 42 454 0 0,141 6 695 0 0,-2-28-263 0 0,-711-12-886 0 0,260-10 132 0 0,-236 6-134 0 0,-1-3 1 0 0,-1-1-1 0 0,78-25 0 0 0,-117 30-56 0 0,0 0-1 0 0,0 0 1 0 0,-1-1-1 0 0,1 0 1 0 0,-1-1-1 0 0,10-7 0 0 0,-17 11 6 0 0,0 1-1 0 0,-1 0 0 0 0,1-1 1 0 0,-1 1-1 0 0,1-1 1 0 0,-1 1-1 0 0,0-1 0 0 0,0 1 1 0 0,1-1-1 0 0,-1 0 0 0 0,0 0 1 0 0,0 0-1 0 0,-1 0 0 0 0,1 0 1 0 0,0 1-1 0 0,-1-1 0 0 0,1-1 1 0 0,-1 1-1 0 0,1 0 0 0 0,-1 0 1 0 0,0 0-1 0 0,0 0 0 0 0,0 0 1 0 0,0 0-1 0 0,-1 0 0 0 0,1 0 1 0 0,0 0-1 0 0,-1 0 1 0 0,1 0-1 0 0,-1 0 0 0 0,0 0 1 0 0,0 0-1 0 0,0 0 0 0 0,0 0 1 0 0,0 1-1 0 0,0-1 0 0 0,0 0 1 0 0,-2-1-1 0 0,-3-4-290 0 0,0 1-1 0 0,-1 0 1 0 0,0 1-1 0 0,0-1 1 0 0,0 1 0 0 0,-9-4-1 0 0,15 8 312 0 0,-39-22-1437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1.498"/>
    </inkml:context>
    <inkml:brush xml:id="br0">
      <inkml:brushProperty name="width" value="0.1" units="cm"/>
      <inkml:brushProperty name="height" value="0.1" units="cm"/>
      <inkml:brushProperty name="color" value="#F6630D"/>
    </inkml:brush>
  </inkml:definitions>
  <inkml:trace contextRef="#ctx0" brushRef="#br0">5 148 6501 0 0,'-4'-40'370'0'0,"4"39"-337"0"0,0 0-1 0 0,0 0 0 0 0,0 0 1 0 0,0 1-1 0 0,0-1 0 0 0,0 0 0 0 0,0 0 1 0 0,0 0-1 0 0,1 1 0 0 0,-1-1 1 0 0,0 0-1 0 0,0 0 0 0 0,1 1 1 0 0,-1-1-1 0 0,1 0 0 0 0,-1 0 1 0 0,1 1-1 0 0,-1-1 0 0 0,1 1 1 0 0,0-2-1 0 0,21-7 323 0 0,-16 6-316 0 0,24-6 162 0 0,1 1-1 0 0,57-8 0 0 0,65 4-70 0 0,-102 9-49 0 0,686-15 698 0 0,-476 17-570 0 0,-109-1-133 0 0,1844-8 866 0 0,-892 39 610 0 0,-961-18-1410 0 0,-143-11-141 0 0,0 0 0 0 0,0 0 0 0 0,0 0 0 0 0,0 0 0 0 0,1 0 0 0 0,-1 0 0 0 0,0 0-1 0 0,0 0 1 0 0,0 0 0 0 0,0 0 0 0 0,0 0 0 0 0,0 0 0 0 0,0 0 0 0 0,0 0 0 0 0,0 0 0 0 0,0 0-1 0 0,1 0 1 0 0,-1 1 0 0 0,0-1 0 0 0,0 0 0 0 0,0 0 0 0 0,0 0 0 0 0,0 0 0 0 0,0 0-1 0 0,0 0 1 0 0,0 0 0 0 0,0 0 0 0 0,0 0 0 0 0,0 0 0 0 0,0 0 0 0 0,0 0 0 0 0,0 1-1 0 0,0-1 1 0 0,0 0 0 0 0,0 0 0 0 0,0 0 0 0 0,0 0 0 0 0,0 0 0 0 0,0 0 0 0 0,0 0-1 0 0,0 0 1 0 0,0 0 0 0 0,0 1 0 0 0,0-1 0 0 0,0 0 0 0 0,0 0 0 0 0,0 0 0 0 0,0 0-1 0 0,0 0 1 0 0,0 0 0 0 0,0 0 0 0 0,0 0 0 0 0,0 0 0 0 0,0 0 0 0 0,0 0 0 0 0,0 1-1 0 0,0-1 1 0 0,0 0 0 0 0,0 0 0 0 0,-1 0 0 0 0,1 0 0 0 0,0 0 0 0 0,0 0 0 0 0,0 0-1 0 0,0 0 1 0 0,-10 9 72 0 0,-23 15 72 0 0,18-14-90 0 0,0 2 11 0 0,0 1 1 0 0,2 0 0 0 0,-1 1-1 0 0,2 1 1 0 0,0 0 0 0 0,1 1-1 0 0,0 0 1 0 0,1 1 0 0 0,-12 27-1 0 0,0 11 378 0 0,-28 103-1 0 0,32-81-221 0 0,4 0-1 0 0,2 2 1 0 0,-1 99-1 0 0,19 239 268 0 0,4-204-315 0 0,5 227 103 0 0,2-151 591 0 0,-2-82 92 0 0,-15-180-928 0 0,-2 0 1 0 0,-1-1-1 0 0,-1 1 0 0 0,-10 33 1 0 0,8-34-33 0 0,7-31-286 0 0,2-6-625 0 0,-1 0 1 0 0,0 0-1 0 0,0-13 0 0 0,-2 1-907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2.759"/>
    </inkml:context>
    <inkml:brush xml:id="br0">
      <inkml:brushProperty name="width" value="0.1" units="cm"/>
      <inkml:brushProperty name="height" value="0.1" units="cm"/>
      <inkml:brushProperty name="color" value="#F6630D"/>
    </inkml:brush>
  </inkml:definitions>
  <inkml:trace contextRef="#ctx0" brushRef="#br0">109 149 5388 0 0,'-1'-4'43'0'0,"0"0"-1"0"0,0 0 0 0 0,0 0 1 0 0,-1 1-1 0 0,1-1 0 0 0,-1 0 0 0 0,0 1 1 0 0,0 0-1 0 0,-1-1 0 0 0,1 1 0 0 0,-4-4 1 0 0,-35-29 687 0 0,16 16-367 0 0,23 17-285 0 0,1 1 0 0 0,-1 0 0 0 0,1-1 0 0 0,-1 1 0 0 0,1-1 0 0 0,0 0 0 0 0,-1-5 1 0 0,1 8-44 0 0,1-1 0 0 0,0 1 0 0 0,-1-1 0 0 0,1 1 0 0 0,0-1 0 0 0,0 1 0 0 0,0-1 0 0 0,-1 1 0 0 0,1-1 0 0 0,0 0 0 0 0,0 1 0 0 0,0-1 0 0 0,0 1 1 0 0,0-1-1 0 0,0 0 0 0 0,0 1 0 0 0,0-1 0 0 0,0 1 0 0 0,0-1 0 0 0,0 1 0 0 0,1-1 0 0 0,-1 0 0 0 0,0 1 0 0 0,0-1 0 0 0,0 1 0 0 0,1-1 0 0 0,-1 1 1 0 0,0-1-1 0 0,1 1 0 0 0,-1-1 0 0 0,0 1 0 0 0,1-1 0 0 0,-1 1 0 0 0,1 0 0 0 0,0-1 0 0 0,-1 1-25 0 0,1 0 0 0 0,-1 1 0 0 0,0-1 0 0 0,1 0-1 0 0,-1 1 1 0 0,0-1 0 0 0,1 0 0 0 0,-1 1 0 0 0,0-1 0 0 0,1 1-1 0 0,-1-1 1 0 0,0 1 0 0 0,0-1 0 0 0,1 0 0 0 0,-1 1 0 0 0,0-1-1 0 0,0 1 1 0 0,0-1 0 0 0,0 1 0 0 0,0-1 0 0 0,0 1 0 0 0,0-1 0 0 0,0 1-1 0 0,0-1 1 0 0,0 1 0 0 0,0-1 0 0 0,0 1 0 0 0,0 0 0 0 0,-1 16 21 0 0,1-16-24 0 0,-9 115 334 0 0,4 1 1 0 0,6 0 0 0 0,22 167 0 0 0,30 459 1023 0 0,-66-258-523 0 0,3-181-664 0 0,8-266-171 0 0,2 0 1 0 0,2 0-1 0 0,11 60 1 0 0,-13-95-5 0 0,1 1 1 0 0,0-1-1 0 0,0 0 0 0 0,0 1 0 0 0,1-1 1 0 0,-1 0-1 0 0,1 0 0 0 0,0 1 1 0 0,0-1-1 0 0,0-1 0 0 0,0 1 1 0 0,0 0-1 0 0,1 0 0 0 0,-1-1 1 0 0,4 3-1 0 0,-2-3 20 0 0,-1 0-1 0 0,1 0 1 0 0,0 0-1 0 0,0-1 1 0 0,0 1 0 0 0,0-1-1 0 0,0 0 1 0 0,1 0-1 0 0,-1-1 1 0 0,0 1-1 0 0,0-1 1 0 0,6 0 0 0 0,313-19 393 0 0,-15 1-424 0 0,367 37-6 0 0,-375-6 156 0 0,279 17 293 0 0,-478-24-365 0 0,575 38 181 0 0,-512-35-224 0 0,260 9-4 0 0,100-37 600 0 0,-522 19-600 0 0,-1 0 0 0 0,1 0 0 0 0,-1 0 0 0 0,0 0-1 0 0,1-1 1 0 0,-1 1 0 0 0,0 0 0 0 0,1-1 0 0 0,-1 1 0 0 0,0-1 0 0 0,1 1 0 0 0,-1-1 0 0 0,0 0-1 0 0,0 0 1 0 0,1 1 0 0 0,-1-1 0 0 0,0 0 0 0 0,0 0 0 0 0,1-1 0 0 0,-2 1-4 0 0,0 0 0 0 0,0 0-1 0 0,0 0 1 0 0,0 0 0 0 0,0 0 0 0 0,0 0 0 0 0,0 0 0 0 0,0 0 0 0 0,0 0 0 0 0,0 0 0 0 0,-1 1 0 0 0,1-1 0 0 0,0 0 0 0 0,-1 0 0 0 0,1 0-1 0 0,-1 0 1 0 0,1 0 0 0 0,-1 1 0 0 0,1-1 0 0 0,-1 0 0 0 0,1 0 0 0 0,-1 1 0 0 0,0-1 0 0 0,1 0 0 0 0,-1 1 0 0 0,0-1 0 0 0,-1 0-1 0 0,-6-5 1 0 0,0 1 0 0 0,-1 0 0 0 0,1 0 0 0 0,-1 1 0 0 0,0 0-1 0 0,0 0 1 0 0,-1 1 0 0 0,-16-3 0 0 0,13 2-25 0 0,0 1 1 0 0,0-2-1 0 0,-20-9 0 0 0,30 12 8 0 0,-1-1 0 0 0,0 1 0 0 0,0-1 0 0 0,1 0 0 0 0,-1 0 0 0 0,1 0 0 0 0,0 0-1 0 0,0-1 1 0 0,0 1 0 0 0,1-1 0 0 0,-1 0 0 0 0,1 0 0 0 0,0 0 0 0 0,-4-8 0 0 0,4 4-3 0 0,0-1 1 0 0,0 1-1 0 0,1-1 1 0 0,0 0-1 0 0,0 1 0 0 0,1-1 1 0 0,0 0-1 0 0,0 1 1 0 0,1-1-1 0 0,1 0 1 0 0,-1 1-1 0 0,5-13 0 0 0,5-11-12 0 0,29-60 0 0 0,-20 50 16 0 0,20-59-16 0 0,-4-1 0 0 0,-5-2 0 0 0,-4-1 0 0 0,23-187 0 0 0,-3-437-101 0 0,-45 682 100 0 0,-2-178-11 0 0,-2 199 27 0 0,-1 1 0 0 0,-1 0 0 0 0,-1-1 0 0 0,-1 2 1 0 0,-1-1-1 0 0,-17-37 0 0 0,19 52-3 0 0,0 0 0 0 0,-1 1 0 0 0,0 0 0 0 0,0 0 0 0 0,-1 0 0 0 0,0 1 0 0 0,-10-9 0 0 0,12 13-5 0 0,1 0 1 0 0,-1 0-1 0 0,-1 1 0 0 0,1 0 0 0 0,0 0 1 0 0,-1 0-1 0 0,0 1 0 0 0,1 0 0 0 0,-1 0 1 0 0,0 0-1 0 0,0 1 0 0 0,0 0 0 0 0,0 0 1 0 0,-7 0-1 0 0,-40 2-85 0 0,-93 13 1 0 0,72-5 69 0 0,-295 10-180 0 0,307-17 164 0 0,-671-9-674 0 0,0-29 273 0 0,331 14 469 0 0,397 22-31 0 0,-883-18-36 0 0,712 23-274 0 0,-130 7-3524 0 0,285-11 2787 0 0,4 1-180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3.244"/>
    </inkml:context>
    <inkml:brush xml:id="br0">
      <inkml:brushProperty name="width" value="0.1" units="cm"/>
      <inkml:brushProperty name="height" value="0.1" units="cm"/>
      <inkml:brushProperty name="color" value="#F6630D"/>
    </inkml:brush>
  </inkml:definitions>
  <inkml:trace contextRef="#ctx0" brushRef="#br0">13 0 9229 0 0,'-4'6'363'0'0,"7"-4"330"0"0,6 4 651 0 0,-10-5-1277 0 0,1-1-1 0 0,0 0 1 0 0,0 1-1 0 0,0-1 1 0 0,0 1 0 0 0,0-1-1 0 0,0 1 1 0 0,-1-1-1 0 0,1 1 1 0 0,0-1 0 0 0,0 0-1 0 0,-1 1 1 0 0,1-1-1 0 0,0 0 1 0 0,-1 1 0 0 0,1-1-1 0 0,0 0 1 0 0,-1 1-1 0 0,1-1 1 0 0,-1 0 0 0 0,1 1-1 0 0,0-1 1 0 0,-1 0-1 0 0,1 0 1 0 0,-1 0 0 0 0,1 0-1 0 0,-1 1 1 0 0,1-1-1 0 0,-1 0 1 0 0,1 0 0 0 0,-1 0-1 0 0,1 0 1 0 0,-1 0-1 0 0,1 0 1 0 0,-1 0-1 0 0,1 0 1 0 0,-1 0 0 0 0,-5-1 445 0 0,18-4 150 0 0,50-8-3115 0 0,-51 8 1189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3.604"/>
    </inkml:context>
    <inkml:brush xml:id="br0">
      <inkml:brushProperty name="width" value="0.1" units="cm"/>
      <inkml:brushProperty name="height" value="0.1" units="cm"/>
      <inkml:brushProperty name="color" value="#F6630D"/>
    </inkml:brush>
  </inkml:definitions>
  <inkml:trace contextRef="#ctx0" brushRef="#br0">3 101 10953 0 0,'-3'-4'112'0'0,"3"-3"92"0"0,3-2-12 0 0,-3 5-8 0 0,6-2-12 0 0,-2-3-104 0 0,5-1-88 0 0,4 4-132 0 0,0-4-292 0 0,6 5-276 0 0,5-4-184 0 0,1-1-92 0 0,5-2-192 0 0</inkml:trace>
  <inkml:trace contextRef="#ctx0" brushRef="#br0" timeOffset="1">748 82 8165 0 0,'1'-1'648'0'0,"1"1"-272"0"0,-4-5 334 0 0,2 4-700 0 0,-1 0 1 0 0,1-1-1 0 0,0 1 0 0 0,-1-1 1 0 0,1 1-1 0 0,0 0 0 0 0,0-1 1 0 0,0 1-1 0 0,-1-1 0 0 0,2 1 1 0 0,-1 0-1 0 0,0-1 0 0 0,0 1 1 0 0,0-1-1 0 0,1 1 1 0 0,-1 0-1 0 0,0-1 0 0 0,1 1 1 0 0,0 0-1 0 0,-1-1 0 0 0,1 1 1 0 0,0 0-1 0 0,-1 0 0 0 0,1 0 1 0 0,0-1-1 0 0,0 1 0 0 0,0 0 1 0 0,0 0-1 0 0,0 0 1 0 0,0 1-1 0 0,0-1 0 0 0,1 0 1 0 0,1-1-1 0 0,3-1-447 0 0,-1 1 0 0 0,1-1 1 0 0,-1 1-1 0 0,1 1 0 0 0,0-1 0 0 0,-1 1 0 0 0,10-1 1 0 0,4-1-552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3.927"/>
    </inkml:context>
    <inkml:brush xml:id="br0">
      <inkml:brushProperty name="width" value="0.1" units="cm"/>
      <inkml:brushProperty name="height" value="0.1" units="cm"/>
      <inkml:brushProperty name="color" value="#F6630D"/>
    </inkml:brush>
  </inkml:definitions>
  <inkml:trace contextRef="#ctx0" brushRef="#br0">20 11 6625 0 0,'4'2'116'0'0,"-6"2"140"0"0,-4-4-188 0 0,2 0 48 0 0,-1 2 24 0 0,5-4 0 0 0,-2 6 0 0 0,-2-8-184 0 0,4 0 60 0 0,2 0-324 0 0,2-5-112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4.283"/>
    </inkml:context>
    <inkml:brush xml:id="br0">
      <inkml:brushProperty name="width" value="0.1" units="cm"/>
      <inkml:brushProperty name="height" value="0.1" units="cm"/>
      <inkml:brushProperty name="color" value="#F6630D"/>
    </inkml:brush>
  </inkml:definitions>
  <inkml:trace contextRef="#ctx0" brushRef="#br0">176 539 7841 0 0,'-14'-11'355'0'0,"0"0"0"0"0,1-2 1 0 0,1 0-1 0 0,0 0 0 0 0,-15-22 0 0 0,23 29-160 0 0,0 0-1 0 0,1 0 0 0 0,0-1 1 0 0,0 1-1 0 0,0-1 0 0 0,1 0 0 0 0,0 1 1 0 0,1-1-1 0 0,-1 0 0 0 0,1 0 1 0 0,0 0-1 0 0,1 0 0 0 0,0 0 0 0 0,0-1 1 0 0,0 1-1 0 0,3-12 0 0 0,3-1 14 0 0,0-1 1 0 0,1 1-1 0 0,1 1 0 0 0,1-1 0 0 0,1 1 0 0 0,0 1 0 0 0,16-21 0 0 0,-16 26-144 0 0,1-1 0 0 0,1 1 0 0 0,0 1-1 0 0,0 0 1 0 0,1 1 0 0 0,1 0 0 0 0,0 1 0 0 0,0 1-1 0 0,21-11 1 0 0,-30 18-44 0 0,0 0 0 0 0,0 0 1 0 0,0 0-1 0 0,0 0 0 0 0,0 1 0 0 0,0 0 0 0 0,1 0 0 0 0,-1 0 1 0 0,0 1-1 0 0,0 0 0 0 0,1 0 0 0 0,-1 0 0 0 0,0 1 0 0 0,1-1 1 0 0,-1 1-1 0 0,0 1 0 0 0,0-1 0 0 0,0 1 0 0 0,0-1 0 0 0,0 1 1 0 0,0 1-1 0 0,0-1 0 0 0,-1 1 0 0 0,1 0 0 0 0,-1 0 0 0 0,0 0 1 0 0,0 1-1 0 0,0-1 0 0 0,0 1 0 0 0,-1 0 0 0 0,1 0 0 0 0,3 6 0 0 0,4 7 3 0 0,-2 0 0 0 0,0 1-1 0 0,0 0 1 0 0,-2 1-1 0 0,0-1 1 0 0,-1 1-1 0 0,-2 0 1 0 0,1 1-1 0 0,-2-1 1 0 0,-1 1 0 0 0,0 0-1 0 0,-2 36 1 0 0,-3-21-3 0 0,-1 0 0 0 0,-1 0 1 0 0,-2-1-1 0 0,-1 0 0 0 0,-2 0 1 0 0,-21 47-1 0 0,22-61-36 0 0,-1-1-1 0 0,-1-1 1 0 0,-1 0 0 0 0,0 0-1 0 0,-2-1 1 0 0,0-1 0 0 0,0 0-1 0 0,-2-1 1 0 0,0-1 0 0 0,-35 25-1 0 0,9-13-87 0 0,-2-1-1 0 0,-1-2 0 0 0,-75 26 1 0 0,100-39 77 0 0,16-6-14 0 0,15-2-13 0 0,160-1 267 0 0,276-6 307 0 0,-422 4-666 0 0,2 0-212 0 0,29-5 1 0 0,-48 4-292 0 0,0 0 1 0 0,0 0-1 0 0,0 0 0 0 0,10-6 0 0 0,-9 2-793 0 0,-4-1-74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4.639"/>
    </inkml:context>
    <inkml:brush xml:id="br0">
      <inkml:brushProperty name="width" value="0.1" units="cm"/>
      <inkml:brushProperty name="height" value="0.1" units="cm"/>
      <inkml:brushProperty name="color" value="#F6630D"/>
    </inkml:brush>
  </inkml:definitions>
  <inkml:trace contextRef="#ctx0" brushRef="#br0">115 103 10113 0 0,'-4'-9'175'0'0,"3"8"-12"0"0,1-1 1 0 0,-1 1-1 0 0,1-1 0 0 0,-1 1 1 0 0,0 0-1 0 0,1-1 1 0 0,-1 1-1 0 0,0 0 1 0 0,0-1-1 0 0,-2-1 1 0 0,2 3-105 0 0,1 0 0 0 0,-1 0 0 0 0,0 0 1 0 0,1-1-1 0 0,-1 1 0 0 0,0 0 0 0 0,0 0 0 0 0,0 0 0 0 0,1 0 0 0 0,-1 0 1 0 0,0 0-1 0 0,0 0 0 0 0,1 1 0 0 0,-1-1 0 0 0,0 0 0 0 0,1 0 1 0 0,-1 0-1 0 0,0 1 0 0 0,0-1 0 0 0,1 0 0 0 0,-1 1 0 0 0,1-1 1 0 0,-1 1-1 0 0,0-1 0 0 0,1 1 0 0 0,-1-1 0 0 0,1 1 0 0 0,-1-1 0 0 0,0 2 1 0 0,-6 5 37 0 0,1 0 0 0 0,0 1 0 0 0,0 0 0 0 0,0 0 1 0 0,1 0-1 0 0,1 1 0 0 0,-1 0 0 0 0,1 0 0 0 0,1 0 1 0 0,0 0-1 0 0,-3 14 0 0 0,0 5 117 0 0,1-1-1 0 0,-2 50 1 0 0,6-59-137 0 0,1 1-1 0 0,1 0 1 0 0,1-1 0 0 0,4 20-1 0 0,-5-33-65 0 0,-1-1 1 0 0,2 1-1 0 0,-1-1 0 0 0,0 0 0 0 0,1 1 0 0 0,0-1 1 0 0,0 0-1 0 0,0 0 0 0 0,0 0 0 0 0,1-1 0 0 0,0 1 1 0 0,0 0-1 0 0,0-1 0 0 0,0 0 0 0 0,0 0 0 0 0,0 0 1 0 0,1 0-1 0 0,0 0 0 0 0,-1-1 0 0 0,1 1 0 0 0,0-1 1 0 0,7 2-1 0 0,-7-3-18 0 0,0 0 1 0 0,1-1 0 0 0,-1 0-1 0 0,0 0 1 0 0,1 0 0 0 0,-1 0-1 0 0,0-1 1 0 0,1 1 0 0 0,-1-1-1 0 0,0 0 1 0 0,0-1 0 0 0,1 1-1 0 0,-1-1 1 0 0,0 0-1 0 0,-1 0 1 0 0,1 0 0 0 0,0 0-1 0 0,0-1 1 0 0,-1 1 0 0 0,0-1-1 0 0,4-3 1 0 0,2-2-65 0 0,-1 0 1 0 0,0-1-1 0 0,0 0 1 0 0,-1 0-1 0 0,-1-1 1 0 0,11-18-1 0 0,-8 8 46 0 0,-1 0-1 0 0,-1 0 1 0 0,-1 0-1 0 0,-1-1 1 0 0,-1 0-1 0 0,-1 0 0 0 0,0 0 1 0 0,-2-1-1 0 0,-1 1 1 0 0,0 0-1 0 0,-1 0 1 0 0,-2-1-1 0 0,-9-39 0 0 0,11 55 18 0 0,-1 0-1 0 0,0 0 1 0 0,0 1-1 0 0,0-1 1 0 0,-1 1-1 0 0,0-1 1 0 0,0 1-1 0 0,0 0 0 0 0,-1 0 1 0 0,-7-8-1 0 0,9 11 1 0 0,0 1-1 0 0,0-1 1 0 0,-1 1-1 0 0,1-1 1 0 0,-1 1 0 0 0,1 0-1 0 0,-1 0 1 0 0,1 0-1 0 0,-1 0 1 0 0,0 0-1 0 0,1 0 1 0 0,-1 1-1 0 0,0 0 1 0 0,0-1-1 0 0,0 1 1 0 0,1 0-1 0 0,-1 0 1 0 0,0 1 0 0 0,0-1-1 0 0,1 0 1 0 0,-1 1-1 0 0,0 0 1 0 0,0-1-1 0 0,1 1 1 0 0,-4 2-1 0 0,1-1-146 0 0,-1 1 0 0 0,1 0 0 0 0,-1 0-1 0 0,1 1 1 0 0,0-1 0 0 0,0 1 0 0 0,0 0 0 0 0,1 1-1 0 0,-1-1 1 0 0,1 1 0 0 0,0 0 0 0 0,1 0 0 0 0,-6 9-1 0 0,7-12-38 0 0,1 1 1 0 0,0 0-1 0 0,0 0 0 0 0,0 0 0 0 0,0 0 0 0 0,0-1 1 0 0,0 1-1 0 0,1 0 0 0 0,-1 0 0 0 0,1 1 0 0 0,0-1 1 0 0,0 0-1 0 0,0 0 0 0 0,0 0 0 0 0,1 0 0 0 0,-1 0 1 0 0,1 0-1 0 0,0 0 0 0 0,0 0 0 0 0,0-1 0 0 0,0 1 0 0 0,0 0 1 0 0,1 0-1 0 0,-1-1 0 0 0,1 1 0 0 0,0-1 0 0 0,0 1 1 0 0,0-1-1 0 0,4 4 0 0 0,8 6-821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4:20:09.413"/>
    </inkml:context>
    <inkml:brush xml:id="br0">
      <inkml:brushProperty name="width" value="0.1" units="cm"/>
      <inkml:brushProperty name="height" value="0.1" units="cm"/>
      <inkml:brushProperty name="color" value="#F6630D"/>
    </inkml:brush>
  </inkml:definitions>
  <inkml:trace contextRef="#ctx0" brushRef="#br0">2347 257 8561 0 0,'-26'-23'-96'0'0,"-12"-10"498"0"0,-52-34 0 0 0,61 50-105 0 0,0 1 0 0 0,-1 2 1 0 0,-1 1-1 0 0,0 1 0 0 0,-1 2 0 0 0,-47-10 1 0 0,6 8 212 0 0,-132-5 0 0 0,64 14-21 0 0,0 7 0 0 0,-164 25 0 0 0,201-12-259 0 0,1 4-1 0 0,0 5 0 0 0,-154 61 1 0 0,217-70-202 0 0,0 2-1 0 0,1 2 1 0 0,1 1 0 0 0,1 2 0 0 0,1 2 0 0 0,-56 51-1 0 0,74-59 3 0 0,1 0-1 0 0,1 0 0 0 0,1 2 1 0 0,0 0-1 0 0,2 0 0 0 0,0 1 0 0 0,1 1 1 0 0,2 0-1 0 0,0 1 0 0 0,1 0 1 0 0,1 0-1 0 0,2 1 0 0 0,-6 37 0 0 0,10-47-6 0 0,1 1 0 0 0,1 0 0 0 0,0 0-1 0 0,1 0 1 0 0,0 0 0 0 0,2 0 0 0 0,-1-1-1 0 0,2 1 1 0 0,10 27 0 0 0,-6-25 26 0 0,0-1 0 0 0,1 1 0 0 0,1-1 0 0 0,1-1 0 0 0,0 0 0 0 0,1-1 0 0 0,16 16 0 0 0,1-4 18 0 0,2-1 1 0 0,0-2-1 0 0,2-1 0 0 0,0-1 0 0 0,1-2 0 0 0,2-2 0 0 0,37 14 0 0 0,20 2-103 0 0,1-3-1 0 0,185 30 0 0 0,203-11-90 0 0,-64-41 32 0 0,-286-13-1 0 0,153-26-1 0 0,-239 23-22 0 0,0-2-1 0 0,-1-2 1 0 0,0-2-1 0 0,-1-2 1 0 0,84-42-1 0 0,-105 45 62 0 0,0-1-1 0 0,-1-2 1 0 0,-1 0-1 0 0,-1 0 1 0 0,0-2-1 0 0,-1-1 1 0 0,-1 0-1 0 0,0-1 1 0 0,-2-1-1 0 0,-1-1 1 0 0,0 0-1 0 0,11-26 1 0 0,-14 23 68 0 0,-2-1 1 0 0,0 0-1 0 0,-2 0 0 0 0,-1-1 1 0 0,-1 0-1 0 0,-2 0 0 0 0,0-1 1 0 0,-2 0-1 0 0,-1 1 0 0 0,-3-35 1 0 0,0 43 27 0 0,0 0 1 0 0,-1 1-1 0 0,-2-1 1 0 0,1 1-1 0 0,-2 0 1 0 0,-1 0-1 0 0,0 1 1 0 0,-1-1-1 0 0,-1 2 1 0 0,0-1-1 0 0,-2 1 0 0 0,1 1 1 0 0,-2 0-1 0 0,0 1 1 0 0,-27-25-1 0 0,15 20-4 0 0,0 2 0 0 0,-2 0-1 0 0,0 2 1 0 0,-1 1-1 0 0,0 0 1 0 0,-34-9-1 0 0,-179-46-80 0 0,48 27-1401 0 0,-1 9 0 0 0,-2 8 1 0 0,-354 1-1 0 0,434 30 101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4.978"/>
    </inkml:context>
    <inkml:brush xml:id="br0">
      <inkml:brushProperty name="width" value="0.1" units="cm"/>
      <inkml:brushProperty name="height" value="0.1" units="cm"/>
      <inkml:brushProperty name="color" value="#F6630D"/>
    </inkml:brush>
  </inkml:definitions>
  <inkml:trace contextRef="#ctx0" brushRef="#br0">101 151 8729 0 0,'3'-3'60'0'0,"0"0"1"0"0,0 0-1 0 0,0 0 1 0 0,0 0-1 0 0,0 0 1 0 0,-1-1 0 0 0,0 1-1 0 0,0-1 1 0 0,0 1-1 0 0,0-1 1 0 0,0 0-1 0 0,0 0 1 0 0,0-4-1 0 0,-2 7 2 0 0,0 0-1 0 0,0 0 1 0 0,0 1 0 0 0,0-1-1 0 0,0 0 1 0 0,0 1 0 0 0,0-1-1 0 0,0 0 1 0 0,0 0 0 0 0,0 1-1 0 0,0-1 1 0 0,-1 0 0 0 0,1 0-1 0 0,0 1 1 0 0,-1-1-1 0 0,1 0 1 0 0,0 1 0 0 0,-1-1-1 0 0,1 1 1 0 0,-1-1 0 0 0,1 0-1 0 0,-1 1 1 0 0,1-1 0 0 0,-1 1-1 0 0,1 0 1 0 0,-1-1-1 0 0,0 1 1 0 0,1-1 0 0 0,-1 1-1 0 0,0 0 1 0 0,1-1 0 0 0,-1 1-1 0 0,0 0 1 0 0,0 0 0 0 0,1-1-1 0 0,-1 1 1 0 0,0 0 0 0 0,1 0-1 0 0,-1 0 1 0 0,0 0-1 0 0,0 0 1 0 0,1 0 0 0 0,-1 0-1 0 0,0 0 1 0 0,0 1 0 0 0,1-1-1 0 0,-1 0 1 0 0,0 0 0 0 0,0 1-1 0 0,1-1 1 0 0,-1 0-1 0 0,0 1 1 0 0,0 0 0 0 0,-3 1 13 0 0,0 0 0 0 0,0 0 0 0 0,0 0 0 0 0,0 0 1 0 0,1 1-1 0 0,-1 0 0 0 0,1 0 0 0 0,-4 3 0 0 0,-1 6-12 0 0,-1 0-1 0 0,2 1 1 0 0,-1 0-1 0 0,2 0 1 0 0,0 1-1 0 0,0-1 1 0 0,2 1-1 0 0,-1 1 1 0 0,2-1-1 0 0,0 0 1 0 0,1 1 0 0 0,0 0-1 0 0,1 20 1 0 0,1-25-46 0 0,0 1 1 0 0,1-1 0 0 0,0 0-1 0 0,1 0 1 0 0,0 0 0 0 0,1 0-1 0 0,0 0 1 0 0,0-1 0 0 0,1 1-1 0 0,0-1 1 0 0,1 0 0 0 0,0 0 0 0 0,1 0-1 0 0,0-1 1 0 0,0 0 0 0 0,0 0-1 0 0,1-1 1 0 0,0 1 0 0 0,1-1-1 0 0,8 6 1 0 0,-11-10-9 0 0,0 0 0 0 0,0 0 0 0 0,0 0 0 0 0,0-1 0 0 0,0 0 0 0 0,0 0 0 0 0,1 0 0 0 0,-1-1 0 0 0,1 0 0 0 0,-1 0 0 0 0,1 0 0 0 0,0-1 0 0 0,-1 1 0 0 0,10-2-1 0 0,-7 0-12 0 0,0-1-1 0 0,0 0 1 0 0,-1 0-1 0 0,1 0 0 0 0,-1-1 1 0 0,0 0-1 0 0,1-1 1 0 0,-1 0-1 0 0,10-7 0 0 0,-5 1-41 0 0,0 0-1 0 0,0 0 0 0 0,-1-2 0 0 0,0 1 0 0 0,-1-1 0 0 0,0-1 1 0 0,-1 0-1 0 0,-1 0 0 0 0,14-29 0 0 0,-15 24 15 0 0,-1 1-1 0 0,-1-2 1 0 0,0 1-1 0 0,-1 0 1 0 0,-1-1-1 0 0,-1 0 1 0 0,-1-19-1 0 0,0 28 21 0 0,-1 1 1 0 0,-1-1-1 0 0,0 1 0 0 0,0 0 0 0 0,-1-1 0 0 0,-1 1 0 0 0,1 0 0 0 0,-1 0 1 0 0,-1 0-1 0 0,1 0 0 0 0,-2 1 0 0 0,1 0 0 0 0,-1-1 0 0 0,0 2 0 0 0,-12-15 1 0 0,12 18-17 0 0,0 0 0 0 0,-1 0 0 0 0,1 1 0 0 0,-1 0 0 0 0,1 0 0 0 0,-1 1 1 0 0,0-1-1 0 0,0 1 0 0 0,0 0 0 0 0,0 1 0 0 0,0-1 0 0 0,0 1 0 0 0,-1 1 1 0 0,1-1-1 0 0,0 1 0 0 0,-1 0 0 0 0,-10 2 0 0 0,2-1-180 0 0,0 2 0 0 0,1 0 0 0 0,0 0 0 0 0,-1 2 0 0 0,1-1 0 0 0,-19 11 0 0 0,28-13-37 0 0,1 1-1 0 0,-1-1 0 0 0,1 1 1 0 0,-1 0-1 0 0,1 1 1 0 0,0-1-1 0 0,0 1 1 0 0,0 0-1 0 0,1-1 0 0 0,-1 2 1 0 0,1-1-1 0 0,-4 7 1 0 0,6 2-775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5.381"/>
    </inkml:context>
    <inkml:brush xml:id="br0">
      <inkml:brushProperty name="width" value="0.1" units="cm"/>
      <inkml:brushProperty name="height" value="0.1" units="cm"/>
      <inkml:brushProperty name="color" value="#F6630D"/>
    </inkml:brush>
  </inkml:definitions>
  <inkml:trace contextRef="#ctx0" brushRef="#br0">109 413 7873 0 0,'7'-22'682'0'0,"-6"21"-474"0"0,-1 0 1 0 0,1-1-1 0 0,0 1 1 0 0,0 0-1 0 0,-1-1 1 0 0,1 1-1 0 0,-1-1 1 0 0,0 1-1 0 0,1-1 1 0 0,-1 1-1 0 0,0-1 0 0 0,0 1 1 0 0,0-1-1 0 0,0 1 1 0 0,0-1-1 0 0,0 1 1 0 0,0-1-1 0 0,0 1 1 0 0,-1-1-1 0 0,1 1 1 0 0,-1-3-1 0 0,-8 48 733 0 0,-16 105-949 0 0,5-33 55 0 0,12-62-28 0 0,-36 224 59 0 0,32-243-35 0 0,11-84-467 0 0,12-90 124 0 0,58-272-1 0 0,-59 368 303 0 0,33-129 155 0 0,-33 139-42 0 0,2 1-1 0 0,1 0 1 0 0,18-32 0 0 0,-27 58-83 0 0,-1 0-1 0 0,1 1 1 0 0,0-1 0 0 0,0 1-1 0 0,0 0 1 0 0,1 0 0 0 0,9-9 0 0 0,-12 14-30 0 0,-1-1 0 0 0,0 0 0 0 0,0 0 0 0 0,1 1 0 0 0,-1-1 0 0 0,0 1 0 0 0,1-1 0 0 0,-1 1 1 0 0,0 0-1 0 0,1-1 0 0 0,-1 1 0 0 0,1 0 0 0 0,-1 0 0 0 0,0 0 0 0 0,1 0 0 0 0,-1 0 0 0 0,2 1 1 0 0,-1-1-8 0 0,0 1 0 0 0,0 0 1 0 0,0 0-1 0 0,0 0 1 0 0,0 0-1 0 0,-1 0 1 0 0,1 1-1 0 0,0-1 1 0 0,-1 0-1 0 0,1 1 0 0 0,-1-1 1 0 0,0 1-1 0 0,1 0 1 0 0,-1-1-1 0 0,1 3 1 0 0,6 9-4 0 0,-1 0 0 0 0,-1 0 0 0 0,0 1 0 0 0,0 0 0 0 0,5 26 0 0 0,11 78 30 0 0,-19-98-16 0 0,24 191 95 0 0,3 22 89 0 0,-16-158-497 0 0,24 80-1 0 0,-20-75-2631 0 0,-16-70 1762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5.717"/>
    </inkml:context>
    <inkml:brush xml:id="br0">
      <inkml:brushProperty name="width" value="0.1" units="cm"/>
      <inkml:brushProperty name="height" value="0.1" units="cm"/>
      <inkml:brushProperty name="color" value="#F6630D"/>
    </inkml:brush>
  </inkml:definitions>
  <inkml:trace contextRef="#ctx0" brushRef="#br0">12 57 9165 0 0,'-9'1'112'0'0,"7"-1"32"0"0,8-5 8 0 0,-4 5-4 0 0,3-4-12 0 0,5 0-8 0 0,1 3 20 0 0,4-5 0 0 0,5 2-124 0 0,1 1-36 0 0,3-3-80 0 0,4 4-112 0 0,0-3-92 0 0,4 1-140 0 0,0 0-196 0 0,2 1-108 0 0,-1-3-268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6.045"/>
    </inkml:context>
    <inkml:brush xml:id="br0">
      <inkml:brushProperty name="width" value="0.1" units="cm"/>
      <inkml:brushProperty name="height" value="0.1" units="cm"/>
      <inkml:brushProperty name="color" value="#F6630D"/>
    </inkml:brush>
  </inkml:definitions>
  <inkml:trace contextRef="#ctx0" brushRef="#br0">104 234 8693 0 0,'0'0'34'0'0,"0"0"1"0"0,0 0 0 0 0,0 0-1 0 0,0 0 1 0 0,0 0-1 0 0,0 0 1 0 0,0 0 0 0 0,0 1-1 0 0,0-1 1 0 0,0 0-1 0 0,0 0 1 0 0,0 0 0 0 0,0 0-1 0 0,-1 0 1 0 0,1 0 34 0 0,0 0-34 0 0,0 0-1 0 0,0 1 1 0 0,0-1 0 0 0,0 0-1 0 0,0 0 1 0 0,0 0-1 0 0,0 0 1 0 0,-1 0 0 0 0,1 0-1 0 0,0 0 1 0 0,0 0-1 0 0,0 0 1 0 0,0 0 0 0 0,0 0-1 0 0,0 0 1 0 0,0 0-1 0 0,-1 0 1 0 0,1 0 0 0 0,0 0-1 0 0,0 0 1 0 0,0 0-1 0 0,0 0 1 0 0,0 0 0 0 0,0 0-1 0 0,0 0 1 0 0,-1 0-1 0 0,1 0 1 0 0,0 0 0 0 0,0 0-1 0 0,0 0 1 0 0,0 0 0 0 0,0-1-1 0 0,0 1 1 0 0,0 0 34 0 0,0 0-34 0 0,-1 0-1 0 0,1 0 1 0 0,0 0-1 0 0,0 0 1 0 0,0 0 0 0 0,0 0-1 0 0,0-1 1 0 0,-2 21 740 0 0,1 36-700 0 0,1-45 141 0 0,9 164 494 0 0,-1-43-535 0 0,-6-93-146 0 0,-1 53 19 0 0,-1-82-51 0 0,-1 0 0 0 0,-1 1 0 0 0,0-1 0 0 0,0 0 1 0 0,-1-1-1 0 0,-7 19 0 0 0,10-28 5 0 0,0 1 1 0 0,-1-1-1 0 0,1 1 0 0 0,0-1 1 0 0,0 1-1 0 0,0-1 1 0 0,-1 1-1 0 0,1-1 0 0 0,0 1 1 0 0,0-1-1 0 0,-1 1 1 0 0,1-1-1 0 0,-1 1 1 0 0,1-1-1 0 0,0 0 0 0 0,-1 1 1 0 0,1-1-1 0 0,-1 1 1 0 0,1-1-1 0 0,-1 0 0 0 0,1 0 1 0 0,-1 1-1 0 0,1-1 1 0 0,-1 0-1 0 0,1 0 0 0 0,-1 0 1 0 0,1 1-1 0 0,-1-1 1 0 0,0 0-1 0 0,0 0 0 0 0,0-1 18 0 0,0 1 0 0 0,1-1 0 0 0,-1 1 0 0 0,0-1 0 0 0,0 0 0 0 0,1 1 0 0 0,-1-1 0 0 0,0 0 1 0 0,1 0-1 0 0,-1 0 0 0 0,1 1 0 0 0,-1-1 0 0 0,1 0 0 0 0,-1 0 0 0 0,0-2 0 0 0,-1-4 91 0 0,-1-1 0 0 0,1 0 0 0 0,-2-13 0 0 0,-7-148 107 0 0,-1-2-12 0 0,-19-121 317 0 0,30 277-482 0 0,-2-9 99 0 0,1 1 0 0 0,1-1 0 0 0,4-38 0 0 0,-3 61-138 0 0,0 0 1 0 0,0 0-1 0 0,0 1 1 0 0,1-1-1 0 0,-1 0 1 0 0,0 0 0 0 0,0 0-1 0 0,1 0 1 0 0,-1 0-1 0 0,1 1 1 0 0,-1-1-1 0 0,0 0 1 0 0,1 0-1 0 0,-1 1 1 0 0,1-1 0 0 0,0 0-1 0 0,-1 1 1 0 0,1-1-1 0 0,0 0 1 0 0,-1 1-1 0 0,1-1 1 0 0,0 1-1 0 0,0-1 1 0 0,-1 1-1 0 0,2-1 1 0 0,0 1-17 0 0,-1 0-1 0 0,1 0 1 0 0,0 0 0 0 0,-1 0-1 0 0,1 0 1 0 0,-1 0 0 0 0,1 0-1 0 0,-1 0 1 0 0,1 1 0 0 0,-1-1 0 0 0,1 1-1 0 0,-1-1 1 0 0,3 2 0 0 0,5 3-115 0 0,1 1-1 0 0,-1 0 1 0 0,11 11 0 0 0,-14-13 102 0 0,7 7-81 0 0,0 0 1 0 0,0 1-1 0 0,-2 0 1 0 0,1 1-1 0 0,11 18 1 0 0,-18-23 72 0 0,0 0 0 0 0,-1 0 0 0 0,0 0 0 0 0,-1 1 0 0 0,0-1 1 0 0,0 1-1 0 0,-1 0 0 0 0,0 0 0 0 0,0 0 0 0 0,-1 0 0 0 0,0 15 0 0 0,-1-5 11 0 0,-1 28-21 0 0,1-44 42 0 0,-1 0-1 0 0,0 0 0 0 0,1 0 0 0 0,-1-1 0 0 0,0 1 0 0 0,0 0 0 0 0,0-1 0 0 0,-1 1 0 0 0,1-1 0 0 0,-1 1 1 0 0,1-1-1 0 0,-1 0 0 0 0,-3 4 0 0 0,-4 1-311 0 0,-1-1 1 0 0,0 1-1 0 0,0-2 0 0 0,-1 1 1 0 0,1-2-1 0 0,-1 1 1 0 0,0-1-1 0 0,-21 4 0 0 0,16-4-734 0 0,2 0-83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6.463"/>
    </inkml:context>
    <inkml:brush xml:id="br0">
      <inkml:brushProperty name="width" value="0.1" units="cm"/>
      <inkml:brushProperty name="height" value="0.1" units="cm"/>
      <inkml:brushProperty name="color" value="#F6630D"/>
    </inkml:brush>
  </inkml:definitions>
  <inkml:trace contextRef="#ctx0" brushRef="#br0">164 169 9773 0 0,'-12'2'-97'0'0,"9"-8"153"0"0,0-1 821 0 0,4 8-772 0 0,0 1 1 0 0,-1-1-1 0 0,1 1 0 0 0,0-1 1 0 0,-1 1-1 0 0,1 0 0 0 0,-1-1 1 0 0,1 1-1 0 0,-1 0 1 0 0,0-1-1 0 0,0 1 0 0 0,0 0 1 0 0,0-1-1 0 0,0 1 0 0 0,0 0 1 0 0,0-1-1 0 0,-1 1 0 0 0,1 0 1 0 0,-1 2-1 0 0,-13 51 134 0 0,8-32-57 0 0,-2 24 18 0 0,-6 95 0 0 0,10-78-80 0 0,4-35-68 0 0,1 1 0 0 0,2-1 0 0 0,9 48 1 0 0,-12-76-53 0 0,1 0 5 0 0,-1 1 0 0 0,0 0-1 0 0,0 0 1 0 0,1 0 0 0 0,-1-1 0 0 0,0 1 0 0 0,-1 0-1 0 0,1 0 1 0 0,0 0 0 0 0,0-1 0 0 0,-2 4 0 0 0,2-4-3 0 0,0-1 1 0 0,0 0-1 0 0,0 0 1 0 0,0 0-1 0 0,0 0 1 0 0,-1 0 0 0 0,1 0-1 0 0,0 1 1 0 0,0-1-1 0 0,0 0 1 0 0,0 0-1 0 0,0 0 1 0 0,-1 0-1 0 0,1 0 1 0 0,0 0-1 0 0,0 0 1 0 0,0 0-1 0 0,0 0 1 0 0,0 0-1 0 0,-1 0 1 0 0,1 0 0 0 0,0 0-1 0 0,0 0 1 0 0,0 0-1 0 0,0 0 1 0 0,-1 0-1 0 0,1 0 1 0 0,0 0-1 0 0,0 0 1 0 0,0 0-1 0 0,0 0 1 0 0,-1 0-1 0 0,1 0 1 0 0,0 0-1 0 0,0 0 1 0 0,0 0-1 0 0,-1-1 1 0 0,-8-10 136 0 0,-7-17-119 0 0,1-1 1 0 0,2-1-1 0 0,1-1 1 0 0,1 0 0 0 0,2 0-1 0 0,1-1 1 0 0,1 0-1 0 0,2 0 1 0 0,-2-62 0 0 0,6 50-22 0 0,9-75 0 0 0,-6 102 3 0 0,1 0 1 0 0,1 0-1 0 0,0 0 0 0 0,1 0 1 0 0,1 1-1 0 0,1 0 1 0 0,10-19-1 0 0,-16 33-2 0 0,0 1 0 0 0,-1 0 1 0 0,1 0-1 0 0,0 0 0 0 0,-1 0 0 0 0,1 0 0 0 0,0 0 1 0 0,0 0-1 0 0,0 0 0 0 0,0 0 0 0 0,0 0 1 0 0,0 1-1 0 0,0-1 0 0 0,1 0 0 0 0,-1 1 0 0 0,0-1 1 0 0,0 0-1 0 0,0 1 0 0 0,1 0 0 0 0,-1-1 0 0 0,0 1 1 0 0,1 0-1 0 0,-1-1 0 0 0,0 1 0 0 0,2 0 1 0 0,-1 1-1 0 0,0-1 1 0 0,1 1-1 0 0,-1 0 1 0 0,0 0-1 0 0,0 0 1 0 0,0 0 0 0 0,0 0-1 0 0,0 0 1 0 0,0 0-1 0 0,0 1 1 0 0,0-1 0 0 0,-1 1-1 0 0,3 2 1 0 0,3 4 1 0 0,0 0-1 0 0,-1 1 1 0 0,0 0 0 0 0,0 0 0 0 0,4 11 0 0 0,-2-4-47 0 0,-2 1 0 0 0,0 0 0 0 0,-1 0 0 0 0,-1 0 0 0 0,0 0 0 0 0,-1 1 0 0 0,-1-1 0 0 0,0 32 0 0 0,-2-44 21 0 0,-1 1 0 0 0,1-1-1 0 0,-1 1 1 0 0,0-1-1 0 0,0 0 1 0 0,-1 1-1 0 0,1-1 1 0 0,-1 0-1 0 0,0 0 1 0 0,-1 0-1 0 0,1 0 1 0 0,-1-1-1 0 0,0 1 1 0 0,0-1 0 0 0,-1 1-1 0 0,1-1 1 0 0,-1 0-1 0 0,0-1 1 0 0,0 1-1 0 0,0 0 1 0 0,0-1-1 0 0,-1 0 1 0 0,1 0-1 0 0,-1-1 1 0 0,0 1-1 0 0,0-1 1 0 0,0 0 0 0 0,0 0-1 0 0,0 0 1 0 0,-1-1-1 0 0,1 0 1 0 0,-9 1-1 0 0,-11 0-969 0 0,-5-3-346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7.724"/>
    </inkml:context>
    <inkml:brush xml:id="br0">
      <inkml:brushProperty name="width" value="0.1" units="cm"/>
      <inkml:brushProperty name="height" value="0.1" units="cm"/>
      <inkml:brushProperty name="color" value="#F6630D"/>
    </inkml:brush>
  </inkml:definitions>
  <inkml:trace contextRef="#ctx0" brushRef="#br0">21 86 7937 0 0,'-2'-2'212'0'0,"1"-1"0"0"0,-1 1 1 0 0,0 0-1 0 0,1-1 0 0 0,0 1 0 0 0,0-1 1 0 0,0 1-1 0 0,0-1 0 0 0,0 0 1 0 0,0 1-1 0 0,0-1 0 0 0,1 0 1 0 0,-1-3-1 0 0,-2-11 2475 0 0,3 17-2627 0 0,0 0-1 0 0,0-1 1 0 0,-1 1-1 0 0,1 0 1 0 0,0-1 0 0 0,0 1-1 0 0,0 0 1 0 0,0-1-1 0 0,0 1 1 0 0,0 0 0 0 0,0-1-1 0 0,0 1 1 0 0,0-1-1 0 0,0 1 1 0 0,0 0 0 0 0,0-1-1 0 0,0 1 1 0 0,0 0-1 0 0,0-1 1 0 0,0 1 0 0 0,1 0-1 0 0,-1-1 1 0 0,0 1-1 0 0,0 0 1 0 0,0-1 0 0 0,0 1-1 0 0,1 0 1 0 0,-1-1 0 0 0,0 1-1 0 0,0 0 1 0 0,1 0-1 0 0,-1-1 1 0 0,0 1 0 0 0,1 0-1 0 0,-1 0 1 0 0,0 0-1 0 0,0-1 1 0 0,1 1 0 0 0,-1 0-1 0 0,1 0 1 0 0,-1 0-1 0 0,0 0 1 0 0,1 0 0 0 0,0 0-58 0 0,-1 0 1 0 0,1 0-1 0 0,0 0 1 0 0,-1 0-1 0 0,1 0 1 0 0,-1 1-1 0 0,1-1 1 0 0,0 0-1 0 0,-1 0 1 0 0,1 1-1 0 0,-1-1 1 0 0,1 0-1 0 0,-1 1 1 0 0,1-1-1 0 0,-1 1 1 0 0,1-1-1 0 0,-1 0 1 0 0,1 1-1 0 0,-1-1 1 0 0,0 1-1 0 0,1 0 1 0 0,-1-1-1 0 0,0 1 1 0 0,1-1-1 0 0,-1 1 1 0 0,0 0-1 0 0,5 15-14 0 0,-1-1 0 0 0,0 1 0 0 0,-2 0 0 0 0,2 18 0 0 0,-2 65 45 0 0,-2-98-33 0 0,0 36 11 0 0,-1 0 5 0 0,2-1 1 0 0,8 56-1 0 0,-7-85 1 0 0,-1-1-1 0 0,1 0 1 0 0,0 0 0 0 0,0 0 0 0 0,0 0 0 0 0,1 0-1 0 0,0-1 1 0 0,0 1 0 0 0,1-1 0 0 0,0 1 0 0 0,0-1-1 0 0,0-1 1 0 0,0 1 0 0 0,1 0 0 0 0,4 3 0 0 0,-5-5 24 0 0,0-1 0 0 0,0 0 0 0 0,1 1 0 0 0,-1-2 0 0 0,0 1 0 0 0,1 0 0 0 0,-1-1 0 0 0,1 0 0 0 0,-1 0 0 0 0,1 0 0 0 0,0 0 0 0 0,-1-1 0 0 0,1 0 0 0 0,0 0 0 0 0,-1 0 0 0 0,1-1 0 0 0,0 1 0 0 0,-1-1 0 0 0,1 0 0 0 0,0-1 0 0 0,4-1 0 0 0,6-3-15 0 0,0-1 1 0 0,0-1-1 0 0,-1 0 1 0 0,0-1 0 0 0,0-1-1 0 0,-1 0 1 0 0,-1 0-1 0 0,0-1 1 0 0,0-1-1 0 0,-1 0 1 0 0,0-1 0 0 0,-1 0-1 0 0,-1-1 1 0 0,10-17-1 0 0,-10 15-29 0 0,-1 0-1 0 0,-1 0 0 0 0,-1-1 0 0 0,0 0 0 0 0,-1 0 0 0 0,0 0 0 0 0,-2-1 0 0 0,0 1 1 0 0,-1-1-1 0 0,-1 0 0 0 0,-1 0 0 0 0,0 1 0 0 0,-3-20 0 0 0,2 30 0 0 0,0 0 1 0 0,-1 0-1 0 0,0 0 0 0 0,0 0 0 0 0,-1 0 0 0 0,0 1 1 0 0,0-1-1 0 0,0 1 0 0 0,-6-8 0 0 0,8 12-34 0 0,-1 1 1 0 0,0-1-1 0 0,1 0 1 0 0,-1 0-1 0 0,0 1 0 0 0,0-1 1 0 0,0 1-1 0 0,0 0 0 0 0,0-1 1 0 0,0 1-1 0 0,0 0 1 0 0,-1 0-1 0 0,1 0 0 0 0,0 1 1 0 0,0-1-1 0 0,-1 0 1 0 0,1 1-1 0 0,-1 0 0 0 0,1-1 1 0 0,0 1-1 0 0,-1 0 0 0 0,1 0 1 0 0,-1 1-1 0 0,1-1 1 0 0,-1 0-1 0 0,1 1 0 0 0,0-1 1 0 0,-1 1-1 0 0,1 0 0 0 0,0 0 1 0 0,-3 1-1 0 0,1 1-228 0 0,0 0 0 0 0,0 0-1 0 0,1 0 1 0 0,-1 0 0 0 0,1 1-1 0 0,-1-1 1 0 0,1 1 0 0 0,1 0 0 0 0,-1 0-1 0 0,0 0 1 0 0,1 0 0 0 0,0 1-1 0 0,0-1 1 0 0,0 0 0 0 0,0 1 0 0 0,1 0-1 0 0,0-1 1 0 0,0 1 0 0 0,0 0-1 0 0,0 0 1 0 0,1 0 0 0 0,0-1-1 0 0,0 1 1 0 0,1 6 0 0 0,3 0-936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8.065"/>
    </inkml:context>
    <inkml:brush xml:id="br0">
      <inkml:brushProperty name="width" value="0.1" units="cm"/>
      <inkml:brushProperty name="height" value="0.1" units="cm"/>
      <inkml:brushProperty name="color" value="#F6630D"/>
    </inkml:brush>
  </inkml:definitions>
  <inkml:trace contextRef="#ctx0" brushRef="#br0">27 135 8037 0 0,'-5'-10'426'0'0,"0"0"0"0"0,1 0 0 0 0,1 0 0 0 0,0-1 0 0 0,-3-12 0 0 0,6 23-377 0 0,0 0 0 0 0,0-1 0 0 0,0 1 0 0 0,0-1 1 0 0,0 1-1 0 0,-1 0 0 0 0,1-1 0 0 0,0 1 0 0 0,0 0 0 0 0,0-1 0 0 0,0 1 0 0 0,0 0 1 0 0,0-1-1 0 0,0 1 0 0 0,0-1 0 0 0,1 1 0 0 0,-1 0 0 0 0,0-1 0 0 0,0 1 1 0 0,0 0-1 0 0,0-1 0 0 0,0 1 0 0 0,1 0 0 0 0,-1-1 0 0 0,0 1 0 0 0,0 0 0 0 0,0-1 1 0 0,1 1-1 0 0,-1 0 0 0 0,0 0 0 0 0,0-1 0 0 0,1 1 0 0 0,-1 0 0 0 0,0 0 0 0 0,1-1 1 0 0,13 6 677 0 0,11 15-509 0 0,-7-3-192 0 0,-2 1 1 0 0,0 1-1 0 0,-1 0 0 0 0,-1 0 0 0 0,-1 2 0 0 0,-1 0 0 0 0,0 0 0 0 0,-2 1 1 0 0,-1 0-1 0 0,0 1 0 0 0,-2 0 0 0 0,0 0 0 0 0,4 32 0 0 0,-11-50-24 0 0,0 0 0 0 0,0 0 0 0 0,0 0 0 0 0,0 0-1 0 0,-1 0 1 0 0,0-1 0 0 0,0 1 0 0 0,-1 0 0 0 0,1 0 0 0 0,-1-1 0 0 0,0 1-1 0 0,0-1 1 0 0,0 0 0 0 0,-4 5 0 0 0,5-8 0 0 0,0 1 0 0 0,0-1 1 0 0,0 0-1 0 0,0 0 0 0 0,-1 1 0 0 0,1-1 1 0 0,-1 0-1 0 0,1 0 0 0 0,-1 0 0 0 0,1 0 1 0 0,-1-1-1 0 0,1 1 0 0 0,-1 0 0 0 0,0-1 1 0 0,1 1-1 0 0,-4 0 0 0 0,2-1 2 0 0,1 0 0 0 0,0 0 1 0 0,0-1-1 0 0,-1 1 0 0 0,1-1 0 0 0,0 1 0 0 0,0-1 1 0 0,0 0-1 0 0,0 1 0 0 0,0-1 0 0 0,0 0 1 0 0,0-1-1 0 0,0 1 0 0 0,0 0 0 0 0,1 0 0 0 0,-4-4 1 0 0,1 2 2 0 0,1 0 0 0 0,-1-1 0 0 0,1 0 0 0 0,0 0-1 0 0,1 0 1 0 0,-1 0 0 0 0,1 0 0 0 0,-1 0 0 0 0,1-1 0 0 0,1 1 0 0 0,-1-1 0 0 0,-1-6 0 0 0,1 3-1 0 0,1 0-1 0 0,0-1 1 0 0,1 1 0 0 0,0 0-1 0 0,0 0 1 0 0,3-16-1 0 0,0 8-2 0 0,1 0-1 0 0,1 0 0 0 0,0 1 1 0 0,2 0-1 0 0,-1-1 0 0 0,17-24 1 0 0,-8 17 14 0 0,1 1 0 0 0,0 1 0 0 0,2 1 0 0 0,21-20 0 0 0,-28 30-155 0 0,0 1 0 0 0,1 0 0 0 0,1 0 0 0 0,-1 1 0 0 0,2 1 0 0 0,-1 0-1 0 0,1 1 1 0 0,26-9 0 0 0,-39 15 47 0 0,-1 0-1 0 0,1 0 1 0 0,0 0 0 0 0,-1 0-1 0 0,1 0 1 0 0,-1 0 0 0 0,1 0-1 0 0,-1 0 1 0 0,1 0 0 0 0,-1 0-1 0 0,1 1 1 0 0,-1-1 0 0 0,1 0-1 0 0,-1 0 1 0 0,1 0-1 0 0,-1 1 1 0 0,1-1 0 0 0,-1 0-1 0 0,1 1 1 0 0,-1-1 0 0 0,0 0-1 0 0,1 1 1 0 0,-1-1 0 0 0,0 1-1 0 0,1-1 1 0 0,-1 1 0 0 0,0-1-1 0 0,1 1 1 0 0,-1-1-1 0 0,0 0 1 0 0,0 1 0 0 0,0 0-1 0 0,1-1 1 0 0,-1 1 0 0 0,0 0-1 0 0,1 1-449 0 0,1 3-763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8.406"/>
    </inkml:context>
    <inkml:brush xml:id="br0">
      <inkml:brushProperty name="width" value="0.1" units="cm"/>
      <inkml:brushProperty name="height" value="0.1" units="cm"/>
      <inkml:brushProperty name="color" value="#F6630D"/>
    </inkml:brush>
  </inkml:definitions>
  <inkml:trace contextRef="#ctx0" brushRef="#br0">1 123 7741 0 0,'11'-84'1362'0'0,"-12"65"-633"0"0,2 0 2025 0 0,2 24-1506 0 0,-1 4-990 0 0,-1-1 1 0 0,1 0-1 0 0,-2 1 1 0 0,1-1-1 0 0,-2 9 0 0 0,1-11-103 0 0,2 31 678 0 0,2-1 0 0 0,14 61 0 0 0,4 29 199 0 0,-20-98-873 0 0,6 86-50 0 0,-6-65-1271 0 0,0-2-4341 0 0,-2-41 3675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8.746"/>
    </inkml:context>
    <inkml:brush xml:id="br0">
      <inkml:brushProperty name="width" value="0.1" units="cm"/>
      <inkml:brushProperty name="height" value="0.1" units="cm"/>
      <inkml:brushProperty name="color" value="#F6630D"/>
    </inkml:brush>
  </inkml:definitions>
  <inkml:trace contextRef="#ctx0" brushRef="#br0">5 41 9229 0 0,'-1'-2'73'0'0,"0"0"0"0"0,0 0 1 0 0,1 0-1 0 0,-1 0 0 0 0,1 0 0 0 0,0 0 1 0 0,-1 0-1 0 0,1 0 0 0 0,3-20 8934 0 0,-2 22-8920 0 0,-1 1 1 0 0,1-1 0 0 0,0 1-1 0 0,-1-1 1 0 0,1 1 0 0 0,-1 0 0 0 0,1-1-1 0 0,-1 1 1 0 0,1 0 0 0 0,-1 0-1 0 0,1 0 1 0 0,-1-1 0 0 0,1 1 0 0 0,-1 0-1 0 0,0 0 1 0 0,0 0 0 0 0,1 0 0 0 0,-1 1-1 0 0,1 47 1047 0 0,3 0-1 0 0,18 90 1 0 0,-13-70-1141 0 0,-7-50-441 0 0,0 0 0 0 0,9 35 0 0 0,-8-45-211 0 0,0-1-1 0 0,-1 1 1 0 0,0 0 0 0 0,-1 0 0 0 0,0 0 0 0 0,0 0 0 0 0,-1 1-1 0 0,-1 13 1 0 0,-1-2-1802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03T05:40:59.487"/>
    </inkml:context>
    <inkml:brush xml:id="br0">
      <inkml:brushProperty name="width" value="0.1" units="cm"/>
      <inkml:brushProperty name="height" value="0.1" units="cm"/>
      <inkml:brushProperty name="color" value="#F6630D"/>
    </inkml:brush>
  </inkml:definitions>
  <inkml:trace contextRef="#ctx0" brushRef="#br0">108 214 4816 0 0,'-27'-18'457'0'0,"23"15"-266"0"0,-1 1 0 0 0,1-1 0 0 0,0 1 0 0 0,1-1 0 0 0,-1-1 0 0 0,0 1 0 0 0,-3-5 0 0 0,-27-38 3364 0 0,34 46-3462 0 0,0-1 0 0 0,0 1 0 0 0,0-1 0 0 0,-1 1 0 0 0,1 0 0 0 0,0-1 0 0 0,0 1 0 0 0,-1-1 0 0 0,1 1 0 0 0,0 0 0 0 0,-1-1 1 0 0,1 1-1 0 0,-1 0 0 0 0,1-1 0 0 0,0 1 0 0 0,-1 0 0 0 0,1 0 0 0 0,-1-1 0 0 0,1 1 0 0 0,-1 0 0 0 0,1 0 0 0 0,0 0 0 0 0,-2-1 1 0 0,2 2-4 0 0,0-1 1 0 0,0 0-1 0 0,-1 0 1 0 0,1 1 0 0 0,0-1-1 0 0,0 0 1 0 0,0 1-1 0 0,0-1 1 0 0,-1 0 0 0 0,1 0-1 0 0,0 1 1 0 0,0-1-1 0 0,0 0 1 0 0,0 1 0 0 0,0-1-1 0 0,0 0 1 0 0,0 1-1 0 0,0-1 1 0 0,0 0 0 0 0,0 1-1 0 0,0-1 1 0 0,0 0-1 0 0,0 1 1 0 0,0-1-1 0 0,0 0 1 0 0,1 0 0 0 0,-1 1-1 0 0,0-1 1 0 0,0 0-1 0 0,0 1 1 0 0,1 5-44 0 0,0 0 0 0 0,0 0 0 0 0,-1 0 0 0 0,0 0 0 0 0,0 1 0 0 0,0-1-1 0 0,-2 7 1 0 0,0 14 73 0 0,2-20-86 0 0,-1 44 462 0 0,9 62 0 0 0,-6-98-412 0 0,1 0 0 0 0,0 0-1 0 0,1 0 1 0 0,1-1-1 0 0,0 0 1 0 0,0 0-1 0 0,2 0 1 0 0,14 23 0 0 0,-17-31-73 0 0,0-1 1 0 0,1 0 0 0 0,-1 0 0 0 0,1 0-1 0 0,0-1 1 0 0,1 1 0 0 0,-1-1 0 0 0,1-1-1 0 0,0 1 1 0 0,0-1 0 0 0,0 0-1 0 0,0 0 1 0 0,0 0 0 0 0,0-1 0 0 0,1 0-1 0 0,0-1 1 0 0,-1 1 0 0 0,1-1 0 0 0,0-1-1 0 0,-1 1 1 0 0,1-1 0 0 0,0 0 0 0 0,0-1-1 0 0,-1 1 1 0 0,1-1 0 0 0,0-1 0 0 0,-1 1-1 0 0,1-1 1 0 0,-1 0 0 0 0,1-1 0 0 0,-1 1-1 0 0,0-1 1 0 0,0-1 0 0 0,0 1-1 0 0,-1-1 1 0 0,1 0 0 0 0,7-7 0 0 0,-2 0-53 0 0,0-1 1 0 0,-1 0 0 0 0,0 0-1 0 0,-1-1 1 0 0,-1-1 0 0 0,0 1-1 0 0,-1-1 1 0 0,0-1 0 0 0,-1 1-1 0 0,-1-1 1 0 0,0 0 0 0 0,-1-1-1 0 0,3-18 1 0 0,-3 7-43 0 0,-2 1 0 0 0,-1-1 0 0 0,-1 0 0 0 0,-1 0-1 0 0,-1 0 1 0 0,-1 0 0 0 0,-8-26 0 0 0,-12-15-570 0 0,12 38-360 0 0,12 24-537 0 0,-6 11-720 0 0,5-5 2234 0 0,0 0-1 0 0,0 0 1 0 0,0 1-1 0 0,0-1 1 0 0,0 0 0 0 0,-1 0-1 0 0,1 0 1 0 0,0 0-1 0 0,0 1 1 0 0,0-1-1 0 0,0 0 1 0 0,0 0-1 0 0,0 0 1 0 0,0 1-1 0 0,0-1 1 0 0,0 0-1 0 0,0 0 1 0 0,0 0 0 0 0,0 0-1 0 0,0 1 1 0 0,1-1-1 0 0,-1 0 1 0 0,0 0-1 0 0,0 0 1 0 0,0 0-1 0 0,0 1 1 0 0,0-1-1 0 0,0 0 1 0 0,0 0 0 0 0,0 0-1 0 0,0 0 1 0 0,1 0-1 0 0,-1 1 1 0 0,0-1-1 0 0,0 0 1 0 0,0 0-1 0 0,0 0 1 0 0,0 0-1 0 0,1 0 1 0 0,-1 0-1 0 0,3 4-538 0 0,-5 6-616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663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45" r:id="rId7"/>
    <p:sldLayoutId id="214748374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1.xml"/><Relationship Id="rId63" Type="http://schemas.openxmlformats.org/officeDocument/2006/relationships/image" Target="../media/image42.png"/><Relationship Id="rId84" Type="http://schemas.openxmlformats.org/officeDocument/2006/relationships/customXml" Target="../ink/ink42.xml"/><Relationship Id="rId138" Type="http://schemas.openxmlformats.org/officeDocument/2006/relationships/customXml" Target="../ink/ink69.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6.xml"/><Relationship Id="rId53" Type="http://schemas.openxmlformats.org/officeDocument/2006/relationships/image" Target="../media/image37.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5.png"/><Relationship Id="rId5" Type="http://schemas.openxmlformats.org/officeDocument/2006/relationships/image" Target="../media/image13.png"/><Relationship Id="rId95" Type="http://schemas.openxmlformats.org/officeDocument/2006/relationships/image" Target="../media/image58.png"/><Relationship Id="rId22" Type="http://schemas.openxmlformats.org/officeDocument/2006/relationships/customXml" Target="../ink/ink11.xml"/><Relationship Id="rId27"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5.png"/><Relationship Id="rId113" Type="http://schemas.openxmlformats.org/officeDocument/2006/relationships/image" Target="../media/image67.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0.png"/><Relationship Id="rId80" Type="http://schemas.openxmlformats.org/officeDocument/2006/relationships/customXml" Target="../ink/ink40.xml"/><Relationship Id="rId85" Type="http://schemas.openxmlformats.org/officeDocument/2006/relationships/image" Target="../media/image53.png"/><Relationship Id="rId150" Type="http://schemas.openxmlformats.org/officeDocument/2006/relationships/customXml" Target="../ink/ink75.xml"/><Relationship Id="rId155" Type="http://schemas.openxmlformats.org/officeDocument/2006/relationships/image" Target="../media/image88.png"/><Relationship Id="rId12" Type="http://schemas.openxmlformats.org/officeDocument/2006/relationships/customXml" Target="../ink/ink6.xml"/><Relationship Id="rId17"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0.png"/><Relationship Id="rId103" Type="http://schemas.openxmlformats.org/officeDocument/2006/relationships/image" Target="../media/image6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8.png"/><Relationship Id="rId91"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22.png"/><Relationship Id="rId28" Type="http://schemas.openxmlformats.org/officeDocument/2006/relationships/customXml" Target="../ink/ink14.xml"/><Relationship Id="rId49" Type="http://schemas.openxmlformats.org/officeDocument/2006/relationships/image" Target="../media/image35.png"/><Relationship Id="rId114" Type="http://schemas.openxmlformats.org/officeDocument/2006/relationships/customXml" Target="../ink/ink57.xml"/><Relationship Id="rId119" Type="http://schemas.openxmlformats.org/officeDocument/2006/relationships/image" Target="../media/image7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3.png"/><Relationship Id="rId81"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8.png"/><Relationship Id="rId151" Type="http://schemas.openxmlformats.org/officeDocument/2006/relationships/image" Target="../media/image86.png"/><Relationship Id="rId13" Type="http://schemas.openxmlformats.org/officeDocument/2006/relationships/image" Target="../media/image17.png"/><Relationship Id="rId18" Type="http://schemas.openxmlformats.org/officeDocument/2006/relationships/customXml" Target="../ink/ink9.xml"/><Relationship Id="rId39" Type="http://schemas.openxmlformats.org/officeDocument/2006/relationships/image" Target="../media/image30.png"/><Relationship Id="rId109" Type="http://schemas.openxmlformats.org/officeDocument/2006/relationships/image" Target="../media/image6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8.png"/><Relationship Id="rId76" Type="http://schemas.openxmlformats.org/officeDocument/2006/relationships/customXml" Target="../ink/ink38.xml"/><Relationship Id="rId97" Type="http://schemas.openxmlformats.org/officeDocument/2006/relationships/image" Target="../media/image5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3.png"/><Relationship Id="rId141" Type="http://schemas.openxmlformats.org/officeDocument/2006/relationships/image" Target="../media/image81.png"/><Relationship Id="rId146" Type="http://schemas.openxmlformats.org/officeDocument/2006/relationships/customXml" Target="../ink/ink73.xml"/><Relationship Id="rId7" Type="http://schemas.openxmlformats.org/officeDocument/2006/relationships/image" Target="../media/image14.png"/><Relationship Id="rId71" Type="http://schemas.openxmlformats.org/officeDocument/2006/relationships/image" Target="../media/image46.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3.png"/><Relationship Id="rId66" Type="http://schemas.openxmlformats.org/officeDocument/2006/relationships/customXml" Target="../ink/ink33.xml"/><Relationship Id="rId87" Type="http://schemas.openxmlformats.org/officeDocument/2006/relationships/image" Target="../media/image54.png"/><Relationship Id="rId110" Type="http://schemas.openxmlformats.org/officeDocument/2006/relationships/customXml" Target="../ink/ink55.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68.xml"/><Relationship Id="rId61" Type="http://schemas.openxmlformats.org/officeDocument/2006/relationships/image" Target="../media/image41.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2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8.png"/><Relationship Id="rId56" Type="http://schemas.openxmlformats.org/officeDocument/2006/relationships/customXml" Target="../ink/ink28.xml"/><Relationship Id="rId77" Type="http://schemas.openxmlformats.org/officeDocument/2006/relationships/image" Target="../media/image49.png"/><Relationship Id="rId100" Type="http://schemas.openxmlformats.org/officeDocument/2006/relationships/customXml" Target="../ink/ink50.xml"/><Relationship Id="rId105" Type="http://schemas.openxmlformats.org/officeDocument/2006/relationships/image" Target="../media/image63.png"/><Relationship Id="rId126" Type="http://schemas.openxmlformats.org/officeDocument/2006/relationships/customXml" Target="../ink/ink63.xml"/><Relationship Id="rId147" Type="http://schemas.openxmlformats.org/officeDocument/2006/relationships/image" Target="../media/image84.png"/><Relationship Id="rId8" Type="http://schemas.openxmlformats.org/officeDocument/2006/relationships/customXml" Target="../ink/ink4.xml"/><Relationship Id="rId51" Type="http://schemas.openxmlformats.org/officeDocument/2006/relationships/image" Target="../media/image36.png"/><Relationship Id="rId72" Type="http://schemas.openxmlformats.org/officeDocument/2006/relationships/customXml" Target="../ink/ink36.xml"/><Relationship Id="rId93" Type="http://schemas.openxmlformats.org/officeDocument/2006/relationships/image" Target="../media/image57.png"/><Relationship Id="rId98" Type="http://schemas.openxmlformats.org/officeDocument/2006/relationships/customXml" Target="../ink/ink49.xml"/><Relationship Id="rId121" Type="http://schemas.openxmlformats.org/officeDocument/2006/relationships/image" Target="../media/image71.png"/><Relationship Id="rId142" Type="http://schemas.openxmlformats.org/officeDocument/2006/relationships/customXml" Target="../ink/ink71.xml"/><Relationship Id="rId3" Type="http://schemas.openxmlformats.org/officeDocument/2006/relationships/image" Target="../media/image12.png"/><Relationship Id="rId25" Type="http://schemas.openxmlformats.org/officeDocument/2006/relationships/image" Target="../media/image23.png"/><Relationship Id="rId46" Type="http://schemas.openxmlformats.org/officeDocument/2006/relationships/customXml" Target="../ink/ink23.xml"/><Relationship Id="rId67" Type="http://schemas.openxmlformats.org/officeDocument/2006/relationships/image" Target="../media/image44.png"/><Relationship Id="rId116" Type="http://schemas.openxmlformats.org/officeDocument/2006/relationships/customXml" Target="../ink/ink58.xml"/><Relationship Id="rId137" Type="http://schemas.openxmlformats.org/officeDocument/2006/relationships/image" Target="../media/image79.png"/><Relationship Id="rId20" Type="http://schemas.openxmlformats.org/officeDocument/2006/relationships/customXml" Target="../ink/ink10.xml"/><Relationship Id="rId41" Type="http://schemas.openxmlformats.org/officeDocument/2006/relationships/image" Target="../media/image31.png"/><Relationship Id="rId62" Type="http://schemas.openxmlformats.org/officeDocument/2006/relationships/customXml" Target="../ink/ink31.xml"/><Relationship Id="rId83" Type="http://schemas.openxmlformats.org/officeDocument/2006/relationships/image" Target="../media/image52.png"/><Relationship Id="rId88" Type="http://schemas.openxmlformats.org/officeDocument/2006/relationships/customXml" Target="../ink/ink44.xml"/><Relationship Id="rId111" Type="http://schemas.openxmlformats.org/officeDocument/2006/relationships/image" Target="../media/image66.png"/><Relationship Id="rId132" Type="http://schemas.openxmlformats.org/officeDocument/2006/relationships/customXml" Target="../ink/ink66.xml"/><Relationship Id="rId153" Type="http://schemas.openxmlformats.org/officeDocument/2006/relationships/image" Target="../media/image87.png"/><Relationship Id="rId15" Type="http://schemas.openxmlformats.org/officeDocument/2006/relationships/image" Target="../media/image18.png"/><Relationship Id="rId36" Type="http://schemas.openxmlformats.org/officeDocument/2006/relationships/customXml" Target="../ink/ink18.xml"/><Relationship Id="rId57" Type="http://schemas.openxmlformats.org/officeDocument/2006/relationships/image" Target="../media/image39.png"/><Relationship Id="rId106" Type="http://schemas.openxmlformats.org/officeDocument/2006/relationships/customXml" Target="../ink/ink53.xml"/><Relationship Id="rId127" Type="http://schemas.openxmlformats.org/officeDocument/2006/relationships/image" Target="../media/image74.png"/><Relationship Id="rId10" Type="http://schemas.openxmlformats.org/officeDocument/2006/relationships/customXml" Target="../ink/ink5.xml"/><Relationship Id="rId31" Type="http://schemas.openxmlformats.org/officeDocument/2006/relationships/image" Target="../media/image26.png"/><Relationship Id="rId52" Type="http://schemas.openxmlformats.org/officeDocument/2006/relationships/customXml" Target="../ink/ink26.xml"/><Relationship Id="rId73" Type="http://schemas.openxmlformats.org/officeDocument/2006/relationships/image" Target="../media/image4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1.xml"/><Relationship Id="rId143" Type="http://schemas.openxmlformats.org/officeDocument/2006/relationships/image" Target="../media/image82.png"/><Relationship Id="rId148" Type="http://schemas.openxmlformats.org/officeDocument/2006/relationships/customXml" Target="../ink/ink74.xml"/><Relationship Id="rId4" Type="http://schemas.openxmlformats.org/officeDocument/2006/relationships/customXml" Target="../ink/ink2.xml"/><Relationship Id="rId9" Type="http://schemas.openxmlformats.org/officeDocument/2006/relationships/image" Target="../media/image15.png"/><Relationship Id="rId26" Type="http://schemas.openxmlformats.org/officeDocument/2006/relationships/customXml" Target="../ink/ink13.xml"/><Relationship Id="rId47" Type="http://schemas.openxmlformats.org/officeDocument/2006/relationships/image" Target="../media/image34.png"/><Relationship Id="rId68" Type="http://schemas.openxmlformats.org/officeDocument/2006/relationships/customXml" Target="../ink/ink34.xml"/><Relationship Id="rId89" Type="http://schemas.openxmlformats.org/officeDocument/2006/relationships/image" Target="../media/image55.png"/><Relationship Id="rId112" Type="http://schemas.openxmlformats.org/officeDocument/2006/relationships/customXml" Target="../ink/ink56.xml"/><Relationship Id="rId133" Type="http://schemas.openxmlformats.org/officeDocument/2006/relationships/image" Target="../media/image77.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29.png"/><Relationship Id="rId58" Type="http://schemas.openxmlformats.org/officeDocument/2006/relationships/customXml" Target="../ink/ink29.xml"/><Relationship Id="rId79" Type="http://schemas.openxmlformats.org/officeDocument/2006/relationships/image" Target="../media/image50.png"/><Relationship Id="rId102" Type="http://schemas.openxmlformats.org/officeDocument/2006/relationships/customXml" Target="../ink/ink51.xml"/><Relationship Id="rId123" Type="http://schemas.openxmlformats.org/officeDocument/2006/relationships/image" Target="../media/image72.png"/><Relationship Id="rId144" Type="http://schemas.openxmlformats.org/officeDocument/2006/relationships/customXml" Target="../ink/ink72.xml"/><Relationship Id="rId90" Type="http://schemas.openxmlformats.org/officeDocument/2006/relationships/customXml" Target="../ink/ink45.xml"/></Relationships>
</file>

<file path=ppt/slides/_rels/slide13.xml.rels><?xml version="1.0" encoding="UTF-8" standalone="yes"?>
<Relationships xmlns="http://schemas.openxmlformats.org/package/2006/relationships"><Relationship Id="rId117" Type="http://schemas.openxmlformats.org/officeDocument/2006/relationships/image" Target="../media/image146.png"/><Relationship Id="rId21" Type="http://schemas.openxmlformats.org/officeDocument/2006/relationships/image" Target="../media/image98.png"/><Relationship Id="rId63" Type="http://schemas.openxmlformats.org/officeDocument/2006/relationships/image" Target="../media/image119.png"/><Relationship Id="rId159" Type="http://schemas.openxmlformats.org/officeDocument/2006/relationships/image" Target="../media/image167.png"/><Relationship Id="rId170" Type="http://schemas.openxmlformats.org/officeDocument/2006/relationships/customXml" Target="../ink/ink162.xml"/><Relationship Id="rId226" Type="http://schemas.openxmlformats.org/officeDocument/2006/relationships/customXml" Target="../ink/ink190.xml"/><Relationship Id="rId268" Type="http://schemas.openxmlformats.org/officeDocument/2006/relationships/customXml" Target="../ink/ink211.xml"/><Relationship Id="rId32" Type="http://schemas.openxmlformats.org/officeDocument/2006/relationships/customXml" Target="../ink/ink93.xml"/><Relationship Id="rId74" Type="http://schemas.openxmlformats.org/officeDocument/2006/relationships/customXml" Target="../ink/ink114.xml"/><Relationship Id="rId128" Type="http://schemas.openxmlformats.org/officeDocument/2006/relationships/customXml" Target="../ink/ink141.xml"/><Relationship Id="rId5" Type="http://schemas.openxmlformats.org/officeDocument/2006/relationships/image" Target="../media/image90.png"/><Relationship Id="rId95" Type="http://schemas.openxmlformats.org/officeDocument/2006/relationships/image" Target="../media/image135.png"/><Relationship Id="rId160" Type="http://schemas.openxmlformats.org/officeDocument/2006/relationships/customXml" Target="../ink/ink157.xml"/><Relationship Id="rId181" Type="http://schemas.openxmlformats.org/officeDocument/2006/relationships/image" Target="../media/image178.png"/><Relationship Id="rId216" Type="http://schemas.openxmlformats.org/officeDocument/2006/relationships/customXml" Target="../ink/ink185.xml"/><Relationship Id="rId237" Type="http://schemas.openxmlformats.org/officeDocument/2006/relationships/image" Target="../media/image206.png"/><Relationship Id="rId258" Type="http://schemas.openxmlformats.org/officeDocument/2006/relationships/customXml" Target="../ink/ink206.xml"/><Relationship Id="rId22" Type="http://schemas.openxmlformats.org/officeDocument/2006/relationships/customXml" Target="../ink/ink88.xml"/><Relationship Id="rId43" Type="http://schemas.openxmlformats.org/officeDocument/2006/relationships/image" Target="../media/image109.png"/><Relationship Id="rId64" Type="http://schemas.openxmlformats.org/officeDocument/2006/relationships/customXml" Target="../ink/ink109.xml"/><Relationship Id="rId118" Type="http://schemas.openxmlformats.org/officeDocument/2006/relationships/customXml" Target="../ink/ink136.xml"/><Relationship Id="rId139" Type="http://schemas.openxmlformats.org/officeDocument/2006/relationships/image" Target="../media/image157.png"/><Relationship Id="rId85" Type="http://schemas.openxmlformats.org/officeDocument/2006/relationships/image" Target="../media/image130.png"/><Relationship Id="rId150" Type="http://schemas.openxmlformats.org/officeDocument/2006/relationships/customXml" Target="../ink/ink152.xml"/><Relationship Id="rId171" Type="http://schemas.openxmlformats.org/officeDocument/2006/relationships/image" Target="../media/image173.png"/><Relationship Id="rId192" Type="http://schemas.openxmlformats.org/officeDocument/2006/relationships/customXml" Target="../ink/ink173.xml"/><Relationship Id="rId206" Type="http://schemas.openxmlformats.org/officeDocument/2006/relationships/customXml" Target="../ink/ink180.xml"/><Relationship Id="rId227" Type="http://schemas.openxmlformats.org/officeDocument/2006/relationships/image" Target="../media/image201.png"/><Relationship Id="rId248" Type="http://schemas.openxmlformats.org/officeDocument/2006/relationships/customXml" Target="../ink/ink201.xml"/><Relationship Id="rId269" Type="http://schemas.openxmlformats.org/officeDocument/2006/relationships/image" Target="../media/image222.png"/><Relationship Id="rId12" Type="http://schemas.openxmlformats.org/officeDocument/2006/relationships/customXml" Target="../ink/ink83.xml"/><Relationship Id="rId33" Type="http://schemas.openxmlformats.org/officeDocument/2006/relationships/image" Target="../media/image104.png"/><Relationship Id="rId108" Type="http://schemas.openxmlformats.org/officeDocument/2006/relationships/customXml" Target="../ink/ink131.xml"/><Relationship Id="rId129" Type="http://schemas.openxmlformats.org/officeDocument/2006/relationships/image" Target="../media/image152.png"/><Relationship Id="rId54" Type="http://schemas.openxmlformats.org/officeDocument/2006/relationships/customXml" Target="../ink/ink104.xml"/><Relationship Id="rId75" Type="http://schemas.openxmlformats.org/officeDocument/2006/relationships/image" Target="../media/image125.png"/><Relationship Id="rId96" Type="http://schemas.openxmlformats.org/officeDocument/2006/relationships/customXml" Target="../ink/ink125.xml"/><Relationship Id="rId140" Type="http://schemas.openxmlformats.org/officeDocument/2006/relationships/customXml" Target="../ink/ink147.xml"/><Relationship Id="rId161" Type="http://schemas.openxmlformats.org/officeDocument/2006/relationships/image" Target="../media/image168.png"/><Relationship Id="rId182" Type="http://schemas.openxmlformats.org/officeDocument/2006/relationships/customXml" Target="../ink/ink168.xml"/><Relationship Id="rId217" Type="http://schemas.openxmlformats.org/officeDocument/2006/relationships/image" Target="../media/image196.png"/><Relationship Id="rId6" Type="http://schemas.openxmlformats.org/officeDocument/2006/relationships/customXml" Target="../ink/ink80.xml"/><Relationship Id="rId238" Type="http://schemas.openxmlformats.org/officeDocument/2006/relationships/customXml" Target="../ink/ink196.xml"/><Relationship Id="rId259" Type="http://schemas.openxmlformats.org/officeDocument/2006/relationships/image" Target="../media/image217.png"/><Relationship Id="rId23" Type="http://schemas.openxmlformats.org/officeDocument/2006/relationships/image" Target="../media/image99.png"/><Relationship Id="rId119" Type="http://schemas.openxmlformats.org/officeDocument/2006/relationships/image" Target="../media/image147.png"/><Relationship Id="rId270" Type="http://schemas.openxmlformats.org/officeDocument/2006/relationships/customXml" Target="../ink/ink212.xml"/><Relationship Id="rId44" Type="http://schemas.openxmlformats.org/officeDocument/2006/relationships/customXml" Target="../ink/ink99.xml"/><Relationship Id="rId65" Type="http://schemas.openxmlformats.org/officeDocument/2006/relationships/image" Target="../media/image120.png"/><Relationship Id="rId86" Type="http://schemas.openxmlformats.org/officeDocument/2006/relationships/customXml" Target="../ink/ink120.xml"/><Relationship Id="rId130" Type="http://schemas.openxmlformats.org/officeDocument/2006/relationships/customXml" Target="../ink/ink142.xml"/><Relationship Id="rId151" Type="http://schemas.openxmlformats.org/officeDocument/2006/relationships/image" Target="../media/image163.png"/><Relationship Id="rId172" Type="http://schemas.openxmlformats.org/officeDocument/2006/relationships/customXml" Target="../ink/ink163.xml"/><Relationship Id="rId193" Type="http://schemas.openxmlformats.org/officeDocument/2006/relationships/image" Target="../media/image184.png"/><Relationship Id="rId207" Type="http://schemas.openxmlformats.org/officeDocument/2006/relationships/image" Target="../media/image191.png"/><Relationship Id="rId228" Type="http://schemas.openxmlformats.org/officeDocument/2006/relationships/customXml" Target="../ink/ink191.xml"/><Relationship Id="rId249" Type="http://schemas.openxmlformats.org/officeDocument/2006/relationships/image" Target="../media/image212.png"/><Relationship Id="rId13" Type="http://schemas.openxmlformats.org/officeDocument/2006/relationships/image" Target="../media/image94.png"/><Relationship Id="rId109" Type="http://schemas.openxmlformats.org/officeDocument/2006/relationships/image" Target="../media/image142.png"/><Relationship Id="rId260" Type="http://schemas.openxmlformats.org/officeDocument/2006/relationships/customXml" Target="../ink/ink207.xml"/><Relationship Id="rId34" Type="http://schemas.openxmlformats.org/officeDocument/2006/relationships/customXml" Target="../ink/ink94.xml"/><Relationship Id="rId55" Type="http://schemas.openxmlformats.org/officeDocument/2006/relationships/image" Target="../media/image115.png"/><Relationship Id="rId76" Type="http://schemas.openxmlformats.org/officeDocument/2006/relationships/customXml" Target="../ink/ink115.xml"/><Relationship Id="rId97" Type="http://schemas.openxmlformats.org/officeDocument/2006/relationships/image" Target="../media/image136.png"/><Relationship Id="rId120" Type="http://schemas.openxmlformats.org/officeDocument/2006/relationships/customXml" Target="../ink/ink137.xml"/><Relationship Id="rId141" Type="http://schemas.openxmlformats.org/officeDocument/2006/relationships/image" Target="../media/image158.png"/><Relationship Id="rId7" Type="http://schemas.openxmlformats.org/officeDocument/2006/relationships/image" Target="../media/image91.png"/><Relationship Id="rId162" Type="http://schemas.openxmlformats.org/officeDocument/2006/relationships/customXml" Target="../ink/ink158.xml"/><Relationship Id="rId183" Type="http://schemas.openxmlformats.org/officeDocument/2006/relationships/image" Target="../media/image179.png"/><Relationship Id="rId218" Type="http://schemas.openxmlformats.org/officeDocument/2006/relationships/customXml" Target="../ink/ink186.xml"/><Relationship Id="rId239" Type="http://schemas.openxmlformats.org/officeDocument/2006/relationships/image" Target="../media/image207.png"/><Relationship Id="rId250" Type="http://schemas.openxmlformats.org/officeDocument/2006/relationships/customXml" Target="../ink/ink202.xml"/><Relationship Id="rId271" Type="http://schemas.openxmlformats.org/officeDocument/2006/relationships/image" Target="../media/image223.png"/><Relationship Id="rId24" Type="http://schemas.openxmlformats.org/officeDocument/2006/relationships/customXml" Target="../ink/ink89.xml"/><Relationship Id="rId45" Type="http://schemas.openxmlformats.org/officeDocument/2006/relationships/image" Target="../media/image110.png"/><Relationship Id="rId66" Type="http://schemas.openxmlformats.org/officeDocument/2006/relationships/customXml" Target="../ink/ink110.xml"/><Relationship Id="rId87" Type="http://schemas.openxmlformats.org/officeDocument/2006/relationships/image" Target="../media/image131.png"/><Relationship Id="rId110" Type="http://schemas.openxmlformats.org/officeDocument/2006/relationships/customXml" Target="../ink/ink132.xml"/><Relationship Id="rId131" Type="http://schemas.openxmlformats.org/officeDocument/2006/relationships/image" Target="../media/image153.png"/><Relationship Id="rId152" Type="http://schemas.openxmlformats.org/officeDocument/2006/relationships/customXml" Target="../ink/ink153.xml"/><Relationship Id="rId173" Type="http://schemas.openxmlformats.org/officeDocument/2006/relationships/image" Target="../media/image174.png"/><Relationship Id="rId194" Type="http://schemas.openxmlformats.org/officeDocument/2006/relationships/customXml" Target="../ink/ink174.xml"/><Relationship Id="rId208" Type="http://schemas.openxmlformats.org/officeDocument/2006/relationships/customXml" Target="../ink/ink181.xml"/><Relationship Id="rId229" Type="http://schemas.openxmlformats.org/officeDocument/2006/relationships/image" Target="../media/image202.png"/><Relationship Id="rId240" Type="http://schemas.openxmlformats.org/officeDocument/2006/relationships/customXml" Target="../ink/ink197.xml"/><Relationship Id="rId261" Type="http://schemas.openxmlformats.org/officeDocument/2006/relationships/image" Target="../media/image218.png"/><Relationship Id="rId14" Type="http://schemas.openxmlformats.org/officeDocument/2006/relationships/customXml" Target="../ink/ink84.xml"/><Relationship Id="rId35" Type="http://schemas.openxmlformats.org/officeDocument/2006/relationships/image" Target="../media/image105.png"/><Relationship Id="rId56" Type="http://schemas.openxmlformats.org/officeDocument/2006/relationships/customXml" Target="../ink/ink105.xml"/><Relationship Id="rId77" Type="http://schemas.openxmlformats.org/officeDocument/2006/relationships/image" Target="../media/image126.png"/><Relationship Id="rId100" Type="http://schemas.openxmlformats.org/officeDocument/2006/relationships/customXml" Target="../ink/ink127.xml"/><Relationship Id="rId8" Type="http://schemas.openxmlformats.org/officeDocument/2006/relationships/customXml" Target="../ink/ink81.xml"/><Relationship Id="rId98" Type="http://schemas.openxmlformats.org/officeDocument/2006/relationships/customXml" Target="../ink/ink126.xml"/><Relationship Id="rId121" Type="http://schemas.openxmlformats.org/officeDocument/2006/relationships/image" Target="../media/image148.png"/><Relationship Id="rId142" Type="http://schemas.openxmlformats.org/officeDocument/2006/relationships/customXml" Target="../ink/ink148.xml"/><Relationship Id="rId163" Type="http://schemas.openxmlformats.org/officeDocument/2006/relationships/image" Target="../media/image169.png"/><Relationship Id="rId184" Type="http://schemas.openxmlformats.org/officeDocument/2006/relationships/customXml" Target="../ink/ink169.xml"/><Relationship Id="rId219" Type="http://schemas.openxmlformats.org/officeDocument/2006/relationships/image" Target="../media/image197.png"/><Relationship Id="rId230" Type="http://schemas.openxmlformats.org/officeDocument/2006/relationships/customXml" Target="../ink/ink192.xml"/><Relationship Id="rId251" Type="http://schemas.openxmlformats.org/officeDocument/2006/relationships/image" Target="../media/image213.png"/><Relationship Id="rId25" Type="http://schemas.openxmlformats.org/officeDocument/2006/relationships/image" Target="../media/image100.png"/><Relationship Id="rId46" Type="http://schemas.openxmlformats.org/officeDocument/2006/relationships/customXml" Target="../ink/ink100.xml"/><Relationship Id="rId67" Type="http://schemas.openxmlformats.org/officeDocument/2006/relationships/image" Target="../media/image121.png"/><Relationship Id="rId272" Type="http://schemas.openxmlformats.org/officeDocument/2006/relationships/customXml" Target="../ink/ink213.xml"/><Relationship Id="rId88" Type="http://schemas.openxmlformats.org/officeDocument/2006/relationships/customXml" Target="../ink/ink121.xml"/><Relationship Id="rId111" Type="http://schemas.openxmlformats.org/officeDocument/2006/relationships/image" Target="../media/image143.png"/><Relationship Id="rId132" Type="http://schemas.openxmlformats.org/officeDocument/2006/relationships/customXml" Target="../ink/ink143.xml"/><Relationship Id="rId153" Type="http://schemas.openxmlformats.org/officeDocument/2006/relationships/image" Target="../media/image164.png"/><Relationship Id="rId174" Type="http://schemas.openxmlformats.org/officeDocument/2006/relationships/customXml" Target="../ink/ink164.xml"/><Relationship Id="rId195" Type="http://schemas.openxmlformats.org/officeDocument/2006/relationships/image" Target="../media/image185.png"/><Relationship Id="rId209" Type="http://schemas.openxmlformats.org/officeDocument/2006/relationships/image" Target="../media/image192.png"/><Relationship Id="rId220" Type="http://schemas.openxmlformats.org/officeDocument/2006/relationships/customXml" Target="../ink/ink187.xml"/><Relationship Id="rId241" Type="http://schemas.openxmlformats.org/officeDocument/2006/relationships/image" Target="../media/image208.png"/><Relationship Id="rId15" Type="http://schemas.openxmlformats.org/officeDocument/2006/relationships/image" Target="../media/image95.png"/><Relationship Id="rId36" Type="http://schemas.openxmlformats.org/officeDocument/2006/relationships/customXml" Target="../ink/ink95.xml"/><Relationship Id="rId57" Type="http://schemas.openxmlformats.org/officeDocument/2006/relationships/image" Target="../media/image116.png"/><Relationship Id="rId262" Type="http://schemas.openxmlformats.org/officeDocument/2006/relationships/customXml" Target="../ink/ink208.xml"/><Relationship Id="rId78" Type="http://schemas.openxmlformats.org/officeDocument/2006/relationships/customXml" Target="../ink/ink116.xml"/><Relationship Id="rId99" Type="http://schemas.openxmlformats.org/officeDocument/2006/relationships/image" Target="../media/image137.png"/><Relationship Id="rId101" Type="http://schemas.openxmlformats.org/officeDocument/2006/relationships/image" Target="../media/image138.png"/><Relationship Id="rId122" Type="http://schemas.openxmlformats.org/officeDocument/2006/relationships/customXml" Target="../ink/ink138.xml"/><Relationship Id="rId143" Type="http://schemas.openxmlformats.org/officeDocument/2006/relationships/image" Target="../media/image159.png"/><Relationship Id="rId164" Type="http://schemas.openxmlformats.org/officeDocument/2006/relationships/customXml" Target="../ink/ink159.xml"/><Relationship Id="rId185" Type="http://schemas.openxmlformats.org/officeDocument/2006/relationships/image" Target="../media/image180.png"/><Relationship Id="rId9" Type="http://schemas.openxmlformats.org/officeDocument/2006/relationships/image" Target="../media/image92.png"/><Relationship Id="rId210" Type="http://schemas.openxmlformats.org/officeDocument/2006/relationships/customXml" Target="../ink/ink182.xml"/><Relationship Id="rId26" Type="http://schemas.openxmlformats.org/officeDocument/2006/relationships/customXml" Target="../ink/ink90.xml"/><Relationship Id="rId231" Type="http://schemas.openxmlformats.org/officeDocument/2006/relationships/image" Target="../media/image203.png"/><Relationship Id="rId252" Type="http://schemas.openxmlformats.org/officeDocument/2006/relationships/customXml" Target="../ink/ink203.xml"/><Relationship Id="rId273" Type="http://schemas.openxmlformats.org/officeDocument/2006/relationships/image" Target="../media/image224.png"/><Relationship Id="rId47" Type="http://schemas.openxmlformats.org/officeDocument/2006/relationships/image" Target="../media/image111.png"/><Relationship Id="rId68" Type="http://schemas.openxmlformats.org/officeDocument/2006/relationships/customXml" Target="../ink/ink111.xml"/><Relationship Id="rId89" Type="http://schemas.openxmlformats.org/officeDocument/2006/relationships/image" Target="../media/image132.png"/><Relationship Id="rId112" Type="http://schemas.openxmlformats.org/officeDocument/2006/relationships/customXml" Target="../ink/ink133.xml"/><Relationship Id="rId133" Type="http://schemas.openxmlformats.org/officeDocument/2006/relationships/image" Target="../media/image154.png"/><Relationship Id="rId154" Type="http://schemas.openxmlformats.org/officeDocument/2006/relationships/customXml" Target="../ink/ink154.xml"/><Relationship Id="rId175" Type="http://schemas.openxmlformats.org/officeDocument/2006/relationships/image" Target="../media/image175.png"/><Relationship Id="rId196" Type="http://schemas.openxmlformats.org/officeDocument/2006/relationships/customXml" Target="../ink/ink175.xml"/><Relationship Id="rId200" Type="http://schemas.openxmlformats.org/officeDocument/2006/relationships/customXml" Target="../ink/ink177.xml"/><Relationship Id="rId16" Type="http://schemas.openxmlformats.org/officeDocument/2006/relationships/customXml" Target="../ink/ink85.xml"/><Relationship Id="rId221" Type="http://schemas.openxmlformats.org/officeDocument/2006/relationships/image" Target="../media/image198.png"/><Relationship Id="rId242" Type="http://schemas.openxmlformats.org/officeDocument/2006/relationships/customXml" Target="../ink/ink198.xml"/><Relationship Id="rId263" Type="http://schemas.openxmlformats.org/officeDocument/2006/relationships/image" Target="../media/image219.png"/><Relationship Id="rId37" Type="http://schemas.openxmlformats.org/officeDocument/2006/relationships/image" Target="../media/image106.png"/><Relationship Id="rId58" Type="http://schemas.openxmlformats.org/officeDocument/2006/relationships/customXml" Target="../ink/ink106.xml"/><Relationship Id="rId79" Type="http://schemas.openxmlformats.org/officeDocument/2006/relationships/image" Target="../media/image127.png"/><Relationship Id="rId102" Type="http://schemas.openxmlformats.org/officeDocument/2006/relationships/customXml" Target="../ink/ink128.xml"/><Relationship Id="rId123" Type="http://schemas.openxmlformats.org/officeDocument/2006/relationships/image" Target="../media/image149.png"/><Relationship Id="rId144" Type="http://schemas.openxmlformats.org/officeDocument/2006/relationships/customXml" Target="../ink/ink149.xml"/><Relationship Id="rId90" Type="http://schemas.openxmlformats.org/officeDocument/2006/relationships/customXml" Target="../ink/ink122.xml"/><Relationship Id="rId165" Type="http://schemas.openxmlformats.org/officeDocument/2006/relationships/image" Target="../media/image170.png"/><Relationship Id="rId186" Type="http://schemas.openxmlformats.org/officeDocument/2006/relationships/customXml" Target="../ink/ink170.xml"/><Relationship Id="rId211" Type="http://schemas.openxmlformats.org/officeDocument/2006/relationships/image" Target="../media/image193.png"/><Relationship Id="rId232" Type="http://schemas.openxmlformats.org/officeDocument/2006/relationships/customXml" Target="../ink/ink193.xml"/><Relationship Id="rId253" Type="http://schemas.openxmlformats.org/officeDocument/2006/relationships/image" Target="../media/image214.png"/><Relationship Id="rId274" Type="http://schemas.openxmlformats.org/officeDocument/2006/relationships/customXml" Target="../ink/ink214.xml"/><Relationship Id="rId27" Type="http://schemas.openxmlformats.org/officeDocument/2006/relationships/image" Target="../media/image101.png"/><Relationship Id="rId48" Type="http://schemas.openxmlformats.org/officeDocument/2006/relationships/customXml" Target="../ink/ink101.xml"/><Relationship Id="rId69" Type="http://schemas.openxmlformats.org/officeDocument/2006/relationships/image" Target="../media/image122.png"/><Relationship Id="rId113" Type="http://schemas.openxmlformats.org/officeDocument/2006/relationships/image" Target="../media/image144.png"/><Relationship Id="rId134" Type="http://schemas.openxmlformats.org/officeDocument/2006/relationships/customXml" Target="../ink/ink144.xml"/><Relationship Id="rId80" Type="http://schemas.openxmlformats.org/officeDocument/2006/relationships/customXml" Target="../ink/ink117.xml"/><Relationship Id="rId155" Type="http://schemas.openxmlformats.org/officeDocument/2006/relationships/image" Target="../media/image165.png"/><Relationship Id="rId176" Type="http://schemas.openxmlformats.org/officeDocument/2006/relationships/customXml" Target="../ink/ink165.xml"/><Relationship Id="rId197" Type="http://schemas.openxmlformats.org/officeDocument/2006/relationships/image" Target="../media/image186.png"/><Relationship Id="rId201" Type="http://schemas.openxmlformats.org/officeDocument/2006/relationships/image" Target="../media/image188.png"/><Relationship Id="rId222" Type="http://schemas.openxmlformats.org/officeDocument/2006/relationships/customXml" Target="../ink/ink188.xml"/><Relationship Id="rId243" Type="http://schemas.openxmlformats.org/officeDocument/2006/relationships/image" Target="../media/image209.png"/><Relationship Id="rId264" Type="http://schemas.openxmlformats.org/officeDocument/2006/relationships/customXml" Target="../ink/ink209.xml"/><Relationship Id="rId17" Type="http://schemas.openxmlformats.org/officeDocument/2006/relationships/image" Target="../media/image96.png"/><Relationship Id="rId38" Type="http://schemas.openxmlformats.org/officeDocument/2006/relationships/customXml" Target="../ink/ink96.xml"/><Relationship Id="rId59" Type="http://schemas.openxmlformats.org/officeDocument/2006/relationships/image" Target="../media/image117.png"/><Relationship Id="rId103" Type="http://schemas.openxmlformats.org/officeDocument/2006/relationships/image" Target="../media/image139.png"/><Relationship Id="rId124" Type="http://schemas.openxmlformats.org/officeDocument/2006/relationships/customXml" Target="../ink/ink139.xml"/><Relationship Id="rId70" Type="http://schemas.openxmlformats.org/officeDocument/2006/relationships/customXml" Target="../ink/ink112.xml"/><Relationship Id="rId91" Type="http://schemas.openxmlformats.org/officeDocument/2006/relationships/image" Target="../media/image133.png"/><Relationship Id="rId145" Type="http://schemas.openxmlformats.org/officeDocument/2006/relationships/image" Target="../media/image160.png"/><Relationship Id="rId166" Type="http://schemas.openxmlformats.org/officeDocument/2006/relationships/customXml" Target="../ink/ink160.xml"/><Relationship Id="rId187" Type="http://schemas.openxmlformats.org/officeDocument/2006/relationships/image" Target="../media/image181.png"/><Relationship Id="rId1" Type="http://schemas.openxmlformats.org/officeDocument/2006/relationships/slideLayout" Target="../slideLayouts/slideLayout7.xml"/><Relationship Id="rId212" Type="http://schemas.openxmlformats.org/officeDocument/2006/relationships/customXml" Target="../ink/ink183.xml"/><Relationship Id="rId233" Type="http://schemas.openxmlformats.org/officeDocument/2006/relationships/image" Target="../media/image204.png"/><Relationship Id="rId254" Type="http://schemas.openxmlformats.org/officeDocument/2006/relationships/customXml" Target="../ink/ink204.xml"/><Relationship Id="rId28" Type="http://schemas.openxmlformats.org/officeDocument/2006/relationships/customXml" Target="../ink/ink91.xml"/><Relationship Id="rId49" Type="http://schemas.openxmlformats.org/officeDocument/2006/relationships/image" Target="../media/image112.png"/><Relationship Id="rId114" Type="http://schemas.openxmlformats.org/officeDocument/2006/relationships/customXml" Target="../ink/ink134.xml"/><Relationship Id="rId275" Type="http://schemas.openxmlformats.org/officeDocument/2006/relationships/image" Target="../media/image225.png"/><Relationship Id="rId60" Type="http://schemas.openxmlformats.org/officeDocument/2006/relationships/customXml" Target="../ink/ink107.xml"/><Relationship Id="rId81" Type="http://schemas.openxmlformats.org/officeDocument/2006/relationships/image" Target="../media/image128.png"/><Relationship Id="rId135" Type="http://schemas.openxmlformats.org/officeDocument/2006/relationships/image" Target="../media/image155.png"/><Relationship Id="rId156" Type="http://schemas.openxmlformats.org/officeDocument/2006/relationships/customXml" Target="../ink/ink155.xml"/><Relationship Id="rId177" Type="http://schemas.openxmlformats.org/officeDocument/2006/relationships/image" Target="../media/image176.png"/><Relationship Id="rId198" Type="http://schemas.openxmlformats.org/officeDocument/2006/relationships/customXml" Target="../ink/ink176.xml"/><Relationship Id="rId202" Type="http://schemas.openxmlformats.org/officeDocument/2006/relationships/customXml" Target="../ink/ink178.xml"/><Relationship Id="rId223" Type="http://schemas.openxmlformats.org/officeDocument/2006/relationships/image" Target="../media/image199.png"/><Relationship Id="rId244" Type="http://schemas.openxmlformats.org/officeDocument/2006/relationships/customXml" Target="../ink/ink199.xml"/><Relationship Id="rId18" Type="http://schemas.openxmlformats.org/officeDocument/2006/relationships/customXml" Target="../ink/ink86.xml"/><Relationship Id="rId39" Type="http://schemas.openxmlformats.org/officeDocument/2006/relationships/image" Target="../media/image107.png"/><Relationship Id="rId265" Type="http://schemas.openxmlformats.org/officeDocument/2006/relationships/image" Target="../media/image220.png"/><Relationship Id="rId50" Type="http://schemas.openxmlformats.org/officeDocument/2006/relationships/customXml" Target="../ink/ink102.xml"/><Relationship Id="rId104" Type="http://schemas.openxmlformats.org/officeDocument/2006/relationships/customXml" Target="../ink/ink129.xml"/><Relationship Id="rId125" Type="http://schemas.openxmlformats.org/officeDocument/2006/relationships/image" Target="../media/image150.png"/><Relationship Id="rId146" Type="http://schemas.openxmlformats.org/officeDocument/2006/relationships/customXml" Target="../ink/ink150.xml"/><Relationship Id="rId167" Type="http://schemas.openxmlformats.org/officeDocument/2006/relationships/image" Target="../media/image171.png"/><Relationship Id="rId188" Type="http://schemas.openxmlformats.org/officeDocument/2006/relationships/customXml" Target="../ink/ink171.xml"/><Relationship Id="rId71" Type="http://schemas.openxmlformats.org/officeDocument/2006/relationships/image" Target="../media/image123.png"/><Relationship Id="rId92" Type="http://schemas.openxmlformats.org/officeDocument/2006/relationships/customXml" Target="../ink/ink123.xml"/><Relationship Id="rId213" Type="http://schemas.openxmlformats.org/officeDocument/2006/relationships/image" Target="../media/image194.png"/><Relationship Id="rId234" Type="http://schemas.openxmlformats.org/officeDocument/2006/relationships/customXml" Target="../ink/ink194.xml"/><Relationship Id="rId2" Type="http://schemas.openxmlformats.org/officeDocument/2006/relationships/customXml" Target="../ink/ink78.xml"/><Relationship Id="rId29" Type="http://schemas.openxmlformats.org/officeDocument/2006/relationships/image" Target="../media/image102.png"/><Relationship Id="rId255" Type="http://schemas.openxmlformats.org/officeDocument/2006/relationships/image" Target="../media/image215.png"/><Relationship Id="rId40" Type="http://schemas.openxmlformats.org/officeDocument/2006/relationships/customXml" Target="../ink/ink97.xml"/><Relationship Id="rId115" Type="http://schemas.openxmlformats.org/officeDocument/2006/relationships/image" Target="../media/image145.png"/><Relationship Id="rId136" Type="http://schemas.openxmlformats.org/officeDocument/2006/relationships/customXml" Target="../ink/ink145.xml"/><Relationship Id="rId157" Type="http://schemas.openxmlformats.org/officeDocument/2006/relationships/image" Target="../media/image166.png"/><Relationship Id="rId178" Type="http://schemas.openxmlformats.org/officeDocument/2006/relationships/customXml" Target="../ink/ink166.xml"/><Relationship Id="rId61" Type="http://schemas.openxmlformats.org/officeDocument/2006/relationships/image" Target="../media/image118.png"/><Relationship Id="rId82" Type="http://schemas.openxmlformats.org/officeDocument/2006/relationships/customXml" Target="../ink/ink118.xml"/><Relationship Id="rId199" Type="http://schemas.openxmlformats.org/officeDocument/2006/relationships/image" Target="../media/image187.png"/><Relationship Id="rId203" Type="http://schemas.openxmlformats.org/officeDocument/2006/relationships/image" Target="../media/image189.png"/><Relationship Id="rId19" Type="http://schemas.openxmlformats.org/officeDocument/2006/relationships/image" Target="../media/image97.png"/><Relationship Id="rId224" Type="http://schemas.openxmlformats.org/officeDocument/2006/relationships/customXml" Target="../ink/ink189.xml"/><Relationship Id="rId245" Type="http://schemas.openxmlformats.org/officeDocument/2006/relationships/image" Target="../media/image210.png"/><Relationship Id="rId266" Type="http://schemas.openxmlformats.org/officeDocument/2006/relationships/customXml" Target="../ink/ink210.xml"/><Relationship Id="rId30" Type="http://schemas.openxmlformats.org/officeDocument/2006/relationships/customXml" Target="../ink/ink92.xml"/><Relationship Id="rId105" Type="http://schemas.openxmlformats.org/officeDocument/2006/relationships/image" Target="../media/image140.png"/><Relationship Id="rId126" Type="http://schemas.openxmlformats.org/officeDocument/2006/relationships/customXml" Target="../ink/ink140.xml"/><Relationship Id="rId147" Type="http://schemas.openxmlformats.org/officeDocument/2006/relationships/image" Target="../media/image161.png"/><Relationship Id="rId168" Type="http://schemas.openxmlformats.org/officeDocument/2006/relationships/customXml" Target="../ink/ink161.xml"/><Relationship Id="rId51" Type="http://schemas.openxmlformats.org/officeDocument/2006/relationships/image" Target="../media/image113.png"/><Relationship Id="rId72" Type="http://schemas.openxmlformats.org/officeDocument/2006/relationships/customXml" Target="../ink/ink113.xml"/><Relationship Id="rId93" Type="http://schemas.openxmlformats.org/officeDocument/2006/relationships/image" Target="../media/image134.png"/><Relationship Id="rId189" Type="http://schemas.openxmlformats.org/officeDocument/2006/relationships/image" Target="../media/image182.png"/><Relationship Id="rId3" Type="http://schemas.openxmlformats.org/officeDocument/2006/relationships/image" Target="../media/image89.png"/><Relationship Id="rId214" Type="http://schemas.openxmlformats.org/officeDocument/2006/relationships/customXml" Target="../ink/ink184.xml"/><Relationship Id="rId235" Type="http://schemas.openxmlformats.org/officeDocument/2006/relationships/image" Target="../media/image205.png"/><Relationship Id="rId256" Type="http://schemas.openxmlformats.org/officeDocument/2006/relationships/customXml" Target="../ink/ink205.xml"/><Relationship Id="rId116" Type="http://schemas.openxmlformats.org/officeDocument/2006/relationships/customXml" Target="../ink/ink135.xml"/><Relationship Id="rId137" Type="http://schemas.openxmlformats.org/officeDocument/2006/relationships/image" Target="../media/image156.png"/><Relationship Id="rId158" Type="http://schemas.openxmlformats.org/officeDocument/2006/relationships/customXml" Target="../ink/ink156.xml"/><Relationship Id="rId20" Type="http://schemas.openxmlformats.org/officeDocument/2006/relationships/customXml" Target="../ink/ink87.xml"/><Relationship Id="rId41" Type="http://schemas.openxmlformats.org/officeDocument/2006/relationships/image" Target="../media/image108.png"/><Relationship Id="rId62" Type="http://schemas.openxmlformats.org/officeDocument/2006/relationships/customXml" Target="../ink/ink108.xml"/><Relationship Id="rId83" Type="http://schemas.openxmlformats.org/officeDocument/2006/relationships/image" Target="../media/image129.png"/><Relationship Id="rId179" Type="http://schemas.openxmlformats.org/officeDocument/2006/relationships/image" Target="../media/image177.png"/><Relationship Id="rId190" Type="http://schemas.openxmlformats.org/officeDocument/2006/relationships/customXml" Target="../ink/ink172.xml"/><Relationship Id="rId204" Type="http://schemas.openxmlformats.org/officeDocument/2006/relationships/customXml" Target="../ink/ink179.xml"/><Relationship Id="rId225" Type="http://schemas.openxmlformats.org/officeDocument/2006/relationships/image" Target="../media/image200.png"/><Relationship Id="rId246" Type="http://schemas.openxmlformats.org/officeDocument/2006/relationships/customXml" Target="../ink/ink200.xml"/><Relationship Id="rId267" Type="http://schemas.openxmlformats.org/officeDocument/2006/relationships/image" Target="../media/image221.png"/><Relationship Id="rId106" Type="http://schemas.openxmlformats.org/officeDocument/2006/relationships/customXml" Target="../ink/ink130.xml"/><Relationship Id="rId127" Type="http://schemas.openxmlformats.org/officeDocument/2006/relationships/image" Target="../media/image151.png"/><Relationship Id="rId10" Type="http://schemas.openxmlformats.org/officeDocument/2006/relationships/customXml" Target="../ink/ink82.xml"/><Relationship Id="rId31" Type="http://schemas.openxmlformats.org/officeDocument/2006/relationships/image" Target="../media/image103.png"/><Relationship Id="rId52" Type="http://schemas.openxmlformats.org/officeDocument/2006/relationships/customXml" Target="../ink/ink103.xml"/><Relationship Id="rId73" Type="http://schemas.openxmlformats.org/officeDocument/2006/relationships/image" Target="../media/image124.png"/><Relationship Id="rId94" Type="http://schemas.openxmlformats.org/officeDocument/2006/relationships/customXml" Target="../ink/ink124.xml"/><Relationship Id="rId148" Type="http://schemas.openxmlformats.org/officeDocument/2006/relationships/customXml" Target="../ink/ink151.xml"/><Relationship Id="rId169" Type="http://schemas.openxmlformats.org/officeDocument/2006/relationships/image" Target="../media/image172.png"/><Relationship Id="rId4" Type="http://schemas.openxmlformats.org/officeDocument/2006/relationships/customXml" Target="../ink/ink79.xml"/><Relationship Id="rId180" Type="http://schemas.openxmlformats.org/officeDocument/2006/relationships/customXml" Target="../ink/ink167.xml"/><Relationship Id="rId215" Type="http://schemas.openxmlformats.org/officeDocument/2006/relationships/image" Target="../media/image195.png"/><Relationship Id="rId236" Type="http://schemas.openxmlformats.org/officeDocument/2006/relationships/customXml" Target="../ink/ink195.xml"/><Relationship Id="rId257" Type="http://schemas.openxmlformats.org/officeDocument/2006/relationships/image" Target="../media/image216.png"/><Relationship Id="rId42" Type="http://schemas.openxmlformats.org/officeDocument/2006/relationships/customXml" Target="../ink/ink98.xml"/><Relationship Id="rId84" Type="http://schemas.openxmlformats.org/officeDocument/2006/relationships/customXml" Target="../ink/ink119.xml"/><Relationship Id="rId138" Type="http://schemas.openxmlformats.org/officeDocument/2006/relationships/customXml" Target="../ink/ink146.xml"/><Relationship Id="rId191" Type="http://schemas.openxmlformats.org/officeDocument/2006/relationships/image" Target="../media/image183.png"/><Relationship Id="rId205" Type="http://schemas.openxmlformats.org/officeDocument/2006/relationships/image" Target="../media/image190.png"/><Relationship Id="rId247" Type="http://schemas.openxmlformats.org/officeDocument/2006/relationships/image" Target="../media/image211.png"/><Relationship Id="rId107" Type="http://schemas.openxmlformats.org/officeDocument/2006/relationships/image" Target="../media/image141.png"/><Relationship Id="rId11" Type="http://schemas.openxmlformats.org/officeDocument/2006/relationships/image" Target="../media/image93.png"/><Relationship Id="rId53" Type="http://schemas.openxmlformats.org/officeDocument/2006/relationships/image" Target="../media/image114.png"/><Relationship Id="rId149" Type="http://schemas.openxmlformats.org/officeDocument/2006/relationships/image" Target="../media/image162.png"/></Relationships>
</file>

<file path=ppt/slides/_rels/slide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17" Type="http://schemas.openxmlformats.org/officeDocument/2006/relationships/image" Target="../media/image284.png"/><Relationship Id="rId21" Type="http://schemas.openxmlformats.org/officeDocument/2006/relationships/image" Target="../media/image236.png"/><Relationship Id="rId63" Type="http://schemas.openxmlformats.org/officeDocument/2006/relationships/image" Target="../media/image257.png"/><Relationship Id="rId159" Type="http://schemas.openxmlformats.org/officeDocument/2006/relationships/image" Target="../media/image305.png"/><Relationship Id="rId170" Type="http://schemas.openxmlformats.org/officeDocument/2006/relationships/customXml" Target="../ink/ink299.xml"/><Relationship Id="rId226" Type="http://schemas.openxmlformats.org/officeDocument/2006/relationships/customXml" Target="../ink/ink327.xml"/><Relationship Id="rId268" Type="http://schemas.openxmlformats.org/officeDocument/2006/relationships/customXml" Target="../ink/ink348.xml"/><Relationship Id="rId32" Type="http://schemas.openxmlformats.org/officeDocument/2006/relationships/customXml" Target="../ink/ink230.xml"/><Relationship Id="rId74" Type="http://schemas.openxmlformats.org/officeDocument/2006/relationships/customXml" Target="../ink/ink251.xml"/><Relationship Id="rId128" Type="http://schemas.openxmlformats.org/officeDocument/2006/relationships/customXml" Target="../ink/ink278.xml"/><Relationship Id="rId5" Type="http://schemas.openxmlformats.org/officeDocument/2006/relationships/image" Target="../media/image228.png"/><Relationship Id="rId181" Type="http://schemas.openxmlformats.org/officeDocument/2006/relationships/image" Target="../media/image316.png"/><Relationship Id="rId237" Type="http://schemas.openxmlformats.org/officeDocument/2006/relationships/image" Target="../media/image344.png"/><Relationship Id="rId258" Type="http://schemas.openxmlformats.org/officeDocument/2006/relationships/customXml" Target="../ink/ink343.xml"/><Relationship Id="rId279" Type="http://schemas.openxmlformats.org/officeDocument/2006/relationships/image" Target="../media/image365.png"/><Relationship Id="rId22" Type="http://schemas.openxmlformats.org/officeDocument/2006/relationships/customXml" Target="../ink/ink225.xml"/><Relationship Id="rId43" Type="http://schemas.openxmlformats.org/officeDocument/2006/relationships/image" Target="../media/image247.png"/><Relationship Id="rId64" Type="http://schemas.openxmlformats.org/officeDocument/2006/relationships/customXml" Target="../ink/ink246.xml"/><Relationship Id="rId118" Type="http://schemas.openxmlformats.org/officeDocument/2006/relationships/customXml" Target="../ink/ink273.xml"/><Relationship Id="rId139" Type="http://schemas.openxmlformats.org/officeDocument/2006/relationships/image" Target="../media/image295.png"/><Relationship Id="rId85" Type="http://schemas.openxmlformats.org/officeDocument/2006/relationships/image" Target="../media/image268.png"/><Relationship Id="rId150" Type="http://schemas.openxmlformats.org/officeDocument/2006/relationships/customXml" Target="../ink/ink289.xml"/><Relationship Id="rId171" Type="http://schemas.openxmlformats.org/officeDocument/2006/relationships/image" Target="../media/image311.png"/><Relationship Id="rId192" Type="http://schemas.openxmlformats.org/officeDocument/2006/relationships/customXml" Target="../ink/ink310.xml"/><Relationship Id="rId206" Type="http://schemas.openxmlformats.org/officeDocument/2006/relationships/customXml" Target="../ink/ink317.xml"/><Relationship Id="rId227" Type="http://schemas.openxmlformats.org/officeDocument/2006/relationships/image" Target="../media/image339.png"/><Relationship Id="rId248" Type="http://schemas.openxmlformats.org/officeDocument/2006/relationships/customXml" Target="../ink/ink338.xml"/><Relationship Id="rId269" Type="http://schemas.openxmlformats.org/officeDocument/2006/relationships/image" Target="../media/image360.png"/><Relationship Id="rId12" Type="http://schemas.openxmlformats.org/officeDocument/2006/relationships/customXml" Target="../ink/ink220.xml"/><Relationship Id="rId33" Type="http://schemas.openxmlformats.org/officeDocument/2006/relationships/image" Target="../media/image242.png"/><Relationship Id="rId108" Type="http://schemas.openxmlformats.org/officeDocument/2006/relationships/customXml" Target="../ink/ink268.xml"/><Relationship Id="rId129" Type="http://schemas.openxmlformats.org/officeDocument/2006/relationships/image" Target="../media/image290.png"/><Relationship Id="rId54" Type="http://schemas.openxmlformats.org/officeDocument/2006/relationships/customXml" Target="../ink/ink241.xml"/><Relationship Id="rId75" Type="http://schemas.openxmlformats.org/officeDocument/2006/relationships/image" Target="../media/image263.png"/><Relationship Id="rId96" Type="http://schemas.openxmlformats.org/officeDocument/2006/relationships/customXml" Target="../ink/ink262.xml"/><Relationship Id="rId140" Type="http://schemas.openxmlformats.org/officeDocument/2006/relationships/customXml" Target="../ink/ink284.xml"/><Relationship Id="rId161" Type="http://schemas.openxmlformats.org/officeDocument/2006/relationships/image" Target="../media/image306.png"/><Relationship Id="rId182" Type="http://schemas.openxmlformats.org/officeDocument/2006/relationships/customXml" Target="../ink/ink305.xml"/><Relationship Id="rId217" Type="http://schemas.openxmlformats.org/officeDocument/2006/relationships/image" Target="../media/image334.png"/><Relationship Id="rId6" Type="http://schemas.openxmlformats.org/officeDocument/2006/relationships/customXml" Target="../ink/ink217.xml"/><Relationship Id="rId238" Type="http://schemas.openxmlformats.org/officeDocument/2006/relationships/customXml" Target="../ink/ink333.xml"/><Relationship Id="rId259" Type="http://schemas.openxmlformats.org/officeDocument/2006/relationships/image" Target="../media/image355.png"/><Relationship Id="rId23" Type="http://schemas.openxmlformats.org/officeDocument/2006/relationships/image" Target="../media/image237.png"/><Relationship Id="rId119" Type="http://schemas.openxmlformats.org/officeDocument/2006/relationships/image" Target="../media/image285.png"/><Relationship Id="rId270" Type="http://schemas.openxmlformats.org/officeDocument/2006/relationships/customXml" Target="../ink/ink349.xml"/><Relationship Id="rId44" Type="http://schemas.openxmlformats.org/officeDocument/2006/relationships/customXml" Target="../ink/ink236.xml"/><Relationship Id="rId65" Type="http://schemas.openxmlformats.org/officeDocument/2006/relationships/image" Target="../media/image258.png"/><Relationship Id="rId86" Type="http://schemas.openxmlformats.org/officeDocument/2006/relationships/customXml" Target="../ink/ink257.xml"/><Relationship Id="rId130" Type="http://schemas.openxmlformats.org/officeDocument/2006/relationships/customXml" Target="../ink/ink279.xml"/><Relationship Id="rId151" Type="http://schemas.openxmlformats.org/officeDocument/2006/relationships/image" Target="../media/image301.png"/><Relationship Id="rId172" Type="http://schemas.openxmlformats.org/officeDocument/2006/relationships/customXml" Target="../ink/ink300.xml"/><Relationship Id="rId193" Type="http://schemas.openxmlformats.org/officeDocument/2006/relationships/image" Target="../media/image322.png"/><Relationship Id="rId207" Type="http://schemas.openxmlformats.org/officeDocument/2006/relationships/image" Target="../media/image329.png"/><Relationship Id="rId228" Type="http://schemas.openxmlformats.org/officeDocument/2006/relationships/customXml" Target="../ink/ink328.xml"/><Relationship Id="rId249" Type="http://schemas.openxmlformats.org/officeDocument/2006/relationships/image" Target="../media/image350.png"/><Relationship Id="rId13" Type="http://schemas.openxmlformats.org/officeDocument/2006/relationships/image" Target="../media/image232.png"/><Relationship Id="rId109" Type="http://schemas.openxmlformats.org/officeDocument/2006/relationships/image" Target="../media/image280.png"/><Relationship Id="rId260" Type="http://schemas.openxmlformats.org/officeDocument/2006/relationships/customXml" Target="../ink/ink344.xml"/><Relationship Id="rId34" Type="http://schemas.openxmlformats.org/officeDocument/2006/relationships/customXml" Target="../ink/ink231.xml"/><Relationship Id="rId55" Type="http://schemas.openxmlformats.org/officeDocument/2006/relationships/image" Target="../media/image253.png"/><Relationship Id="rId76" Type="http://schemas.openxmlformats.org/officeDocument/2006/relationships/customXml" Target="../ink/ink252.xml"/><Relationship Id="rId97" Type="http://schemas.openxmlformats.org/officeDocument/2006/relationships/image" Target="../media/image274.png"/><Relationship Id="rId120" Type="http://schemas.openxmlformats.org/officeDocument/2006/relationships/customXml" Target="../ink/ink274.xml"/><Relationship Id="rId141" Type="http://schemas.openxmlformats.org/officeDocument/2006/relationships/image" Target="../media/image296.png"/><Relationship Id="rId7" Type="http://schemas.openxmlformats.org/officeDocument/2006/relationships/image" Target="../media/image229.png"/><Relationship Id="rId162" Type="http://schemas.openxmlformats.org/officeDocument/2006/relationships/customXml" Target="../ink/ink295.xml"/><Relationship Id="rId183" Type="http://schemas.openxmlformats.org/officeDocument/2006/relationships/image" Target="../media/image317.png"/><Relationship Id="rId218" Type="http://schemas.openxmlformats.org/officeDocument/2006/relationships/customXml" Target="../ink/ink323.xml"/><Relationship Id="rId239" Type="http://schemas.openxmlformats.org/officeDocument/2006/relationships/image" Target="../media/image345.png"/><Relationship Id="rId250" Type="http://schemas.openxmlformats.org/officeDocument/2006/relationships/customXml" Target="../ink/ink339.xml"/><Relationship Id="rId271" Type="http://schemas.openxmlformats.org/officeDocument/2006/relationships/image" Target="../media/image361.png"/><Relationship Id="rId24" Type="http://schemas.openxmlformats.org/officeDocument/2006/relationships/customXml" Target="../ink/ink226.xml"/><Relationship Id="rId45" Type="http://schemas.openxmlformats.org/officeDocument/2006/relationships/image" Target="../media/image248.png"/><Relationship Id="rId66" Type="http://schemas.openxmlformats.org/officeDocument/2006/relationships/customXml" Target="../ink/ink247.xml"/><Relationship Id="rId87" Type="http://schemas.openxmlformats.org/officeDocument/2006/relationships/image" Target="../media/image269.png"/><Relationship Id="rId110" Type="http://schemas.openxmlformats.org/officeDocument/2006/relationships/customXml" Target="../ink/ink269.xml"/><Relationship Id="rId131" Type="http://schemas.openxmlformats.org/officeDocument/2006/relationships/image" Target="../media/image291.png"/><Relationship Id="rId152" Type="http://schemas.openxmlformats.org/officeDocument/2006/relationships/customXml" Target="../ink/ink290.xml"/><Relationship Id="rId173" Type="http://schemas.openxmlformats.org/officeDocument/2006/relationships/image" Target="../media/image312.png"/><Relationship Id="rId194" Type="http://schemas.openxmlformats.org/officeDocument/2006/relationships/customXml" Target="../ink/ink311.xml"/><Relationship Id="rId208" Type="http://schemas.openxmlformats.org/officeDocument/2006/relationships/customXml" Target="../ink/ink318.xml"/><Relationship Id="rId229" Type="http://schemas.openxmlformats.org/officeDocument/2006/relationships/image" Target="../media/image340.png"/><Relationship Id="rId240" Type="http://schemas.openxmlformats.org/officeDocument/2006/relationships/customXml" Target="../ink/ink334.xml"/><Relationship Id="rId261" Type="http://schemas.openxmlformats.org/officeDocument/2006/relationships/image" Target="../media/image356.png"/><Relationship Id="rId14" Type="http://schemas.openxmlformats.org/officeDocument/2006/relationships/customXml" Target="../ink/ink221.xml"/><Relationship Id="rId35" Type="http://schemas.openxmlformats.org/officeDocument/2006/relationships/image" Target="../media/image243.png"/><Relationship Id="rId56" Type="http://schemas.openxmlformats.org/officeDocument/2006/relationships/customXml" Target="../ink/ink242.xml"/><Relationship Id="rId77" Type="http://schemas.openxmlformats.org/officeDocument/2006/relationships/image" Target="../media/image264.png"/><Relationship Id="rId100" Type="http://schemas.openxmlformats.org/officeDocument/2006/relationships/customXml" Target="../ink/ink264.xml"/><Relationship Id="rId8" Type="http://schemas.openxmlformats.org/officeDocument/2006/relationships/customXml" Target="../ink/ink218.xml"/><Relationship Id="rId98" Type="http://schemas.openxmlformats.org/officeDocument/2006/relationships/customXml" Target="../ink/ink263.xml"/><Relationship Id="rId121" Type="http://schemas.openxmlformats.org/officeDocument/2006/relationships/image" Target="../media/image286.png"/><Relationship Id="rId142" Type="http://schemas.openxmlformats.org/officeDocument/2006/relationships/customXml" Target="../ink/ink285.xml"/><Relationship Id="rId163" Type="http://schemas.openxmlformats.org/officeDocument/2006/relationships/image" Target="../media/image307.png"/><Relationship Id="rId184" Type="http://schemas.openxmlformats.org/officeDocument/2006/relationships/customXml" Target="../ink/ink306.xml"/><Relationship Id="rId219" Type="http://schemas.openxmlformats.org/officeDocument/2006/relationships/image" Target="../media/image335.png"/><Relationship Id="rId230" Type="http://schemas.openxmlformats.org/officeDocument/2006/relationships/customXml" Target="../ink/ink329.xml"/><Relationship Id="rId251" Type="http://schemas.openxmlformats.org/officeDocument/2006/relationships/image" Target="../media/image351.png"/><Relationship Id="rId25" Type="http://schemas.openxmlformats.org/officeDocument/2006/relationships/image" Target="../media/image238.png"/><Relationship Id="rId46" Type="http://schemas.openxmlformats.org/officeDocument/2006/relationships/customXml" Target="../ink/ink237.xml"/><Relationship Id="rId67" Type="http://schemas.openxmlformats.org/officeDocument/2006/relationships/image" Target="../media/image259.png"/><Relationship Id="rId272" Type="http://schemas.openxmlformats.org/officeDocument/2006/relationships/customXml" Target="../ink/ink350.xml"/><Relationship Id="rId88" Type="http://schemas.openxmlformats.org/officeDocument/2006/relationships/customXml" Target="../ink/ink258.xml"/><Relationship Id="rId111" Type="http://schemas.openxmlformats.org/officeDocument/2006/relationships/image" Target="../media/image281.png"/><Relationship Id="rId132" Type="http://schemas.openxmlformats.org/officeDocument/2006/relationships/customXml" Target="../ink/ink280.xml"/><Relationship Id="rId153" Type="http://schemas.openxmlformats.org/officeDocument/2006/relationships/image" Target="../media/image302.png"/><Relationship Id="rId174" Type="http://schemas.openxmlformats.org/officeDocument/2006/relationships/customXml" Target="../ink/ink301.xml"/><Relationship Id="rId195" Type="http://schemas.openxmlformats.org/officeDocument/2006/relationships/image" Target="../media/image323.png"/><Relationship Id="rId209" Type="http://schemas.openxmlformats.org/officeDocument/2006/relationships/image" Target="../media/image330.png"/><Relationship Id="rId220" Type="http://schemas.openxmlformats.org/officeDocument/2006/relationships/customXml" Target="../ink/ink324.xml"/><Relationship Id="rId241" Type="http://schemas.openxmlformats.org/officeDocument/2006/relationships/image" Target="../media/image346.png"/><Relationship Id="rId15" Type="http://schemas.openxmlformats.org/officeDocument/2006/relationships/image" Target="../media/image233.png"/><Relationship Id="rId36" Type="http://schemas.openxmlformats.org/officeDocument/2006/relationships/customXml" Target="../ink/ink232.xml"/><Relationship Id="rId57" Type="http://schemas.openxmlformats.org/officeDocument/2006/relationships/image" Target="../media/image254.png"/><Relationship Id="rId262" Type="http://schemas.openxmlformats.org/officeDocument/2006/relationships/customXml" Target="../ink/ink345.xml"/><Relationship Id="rId78" Type="http://schemas.openxmlformats.org/officeDocument/2006/relationships/customXml" Target="../ink/ink253.xml"/><Relationship Id="rId99" Type="http://schemas.openxmlformats.org/officeDocument/2006/relationships/image" Target="../media/image275.png"/><Relationship Id="rId101" Type="http://schemas.openxmlformats.org/officeDocument/2006/relationships/image" Target="../media/image276.png"/><Relationship Id="rId122" Type="http://schemas.openxmlformats.org/officeDocument/2006/relationships/customXml" Target="../ink/ink275.xml"/><Relationship Id="rId143" Type="http://schemas.openxmlformats.org/officeDocument/2006/relationships/image" Target="../media/image297.png"/><Relationship Id="rId164" Type="http://schemas.openxmlformats.org/officeDocument/2006/relationships/customXml" Target="../ink/ink296.xml"/><Relationship Id="rId185" Type="http://schemas.openxmlformats.org/officeDocument/2006/relationships/image" Target="../media/image318.png"/><Relationship Id="rId9" Type="http://schemas.openxmlformats.org/officeDocument/2006/relationships/image" Target="../media/image230.png"/><Relationship Id="rId210" Type="http://schemas.openxmlformats.org/officeDocument/2006/relationships/customXml" Target="../ink/ink319.xml"/><Relationship Id="rId26" Type="http://schemas.openxmlformats.org/officeDocument/2006/relationships/customXml" Target="../ink/ink227.xml"/><Relationship Id="rId231" Type="http://schemas.openxmlformats.org/officeDocument/2006/relationships/image" Target="../media/image341.png"/><Relationship Id="rId252" Type="http://schemas.openxmlformats.org/officeDocument/2006/relationships/customXml" Target="../ink/ink340.xml"/><Relationship Id="rId273" Type="http://schemas.openxmlformats.org/officeDocument/2006/relationships/image" Target="../media/image362.png"/><Relationship Id="rId47" Type="http://schemas.openxmlformats.org/officeDocument/2006/relationships/image" Target="../media/image249.png"/><Relationship Id="rId68" Type="http://schemas.openxmlformats.org/officeDocument/2006/relationships/customXml" Target="../ink/ink248.xml"/><Relationship Id="rId89" Type="http://schemas.openxmlformats.org/officeDocument/2006/relationships/image" Target="../media/image270.png"/><Relationship Id="rId112" Type="http://schemas.openxmlformats.org/officeDocument/2006/relationships/customXml" Target="../ink/ink270.xml"/><Relationship Id="rId133" Type="http://schemas.openxmlformats.org/officeDocument/2006/relationships/image" Target="../media/image292.png"/><Relationship Id="rId154" Type="http://schemas.openxmlformats.org/officeDocument/2006/relationships/customXml" Target="../ink/ink291.xml"/><Relationship Id="rId175" Type="http://schemas.openxmlformats.org/officeDocument/2006/relationships/image" Target="../media/image313.png"/><Relationship Id="rId196" Type="http://schemas.openxmlformats.org/officeDocument/2006/relationships/customXml" Target="../ink/ink312.xml"/><Relationship Id="rId200" Type="http://schemas.openxmlformats.org/officeDocument/2006/relationships/customXml" Target="../ink/ink314.xml"/><Relationship Id="rId16" Type="http://schemas.openxmlformats.org/officeDocument/2006/relationships/customXml" Target="../ink/ink222.xml"/><Relationship Id="rId221" Type="http://schemas.openxmlformats.org/officeDocument/2006/relationships/image" Target="../media/image336.png"/><Relationship Id="rId242" Type="http://schemas.openxmlformats.org/officeDocument/2006/relationships/customXml" Target="../ink/ink335.xml"/><Relationship Id="rId263" Type="http://schemas.openxmlformats.org/officeDocument/2006/relationships/image" Target="../media/image357.png"/><Relationship Id="rId37" Type="http://schemas.openxmlformats.org/officeDocument/2006/relationships/image" Target="../media/image244.png"/><Relationship Id="rId58" Type="http://schemas.openxmlformats.org/officeDocument/2006/relationships/customXml" Target="../ink/ink243.xml"/><Relationship Id="rId79" Type="http://schemas.openxmlformats.org/officeDocument/2006/relationships/image" Target="../media/image265.png"/><Relationship Id="rId102" Type="http://schemas.openxmlformats.org/officeDocument/2006/relationships/customXml" Target="../ink/ink265.xml"/><Relationship Id="rId123" Type="http://schemas.openxmlformats.org/officeDocument/2006/relationships/image" Target="../media/image287.png"/><Relationship Id="rId144" Type="http://schemas.openxmlformats.org/officeDocument/2006/relationships/customXml" Target="../ink/ink286.xml"/><Relationship Id="rId90" Type="http://schemas.openxmlformats.org/officeDocument/2006/relationships/customXml" Target="../ink/ink259.xml"/><Relationship Id="rId165" Type="http://schemas.openxmlformats.org/officeDocument/2006/relationships/image" Target="../media/image308.png"/><Relationship Id="rId186" Type="http://schemas.openxmlformats.org/officeDocument/2006/relationships/customXml" Target="../ink/ink307.xml"/><Relationship Id="rId211" Type="http://schemas.openxmlformats.org/officeDocument/2006/relationships/image" Target="../media/image331.png"/><Relationship Id="rId232" Type="http://schemas.openxmlformats.org/officeDocument/2006/relationships/customXml" Target="../ink/ink330.xml"/><Relationship Id="rId253" Type="http://schemas.openxmlformats.org/officeDocument/2006/relationships/image" Target="../media/image352.png"/><Relationship Id="rId274" Type="http://schemas.openxmlformats.org/officeDocument/2006/relationships/customXml" Target="../ink/ink351.xml"/><Relationship Id="rId27" Type="http://schemas.openxmlformats.org/officeDocument/2006/relationships/image" Target="../media/image239.png"/><Relationship Id="rId48" Type="http://schemas.openxmlformats.org/officeDocument/2006/relationships/customXml" Target="../ink/ink238.xml"/><Relationship Id="rId69" Type="http://schemas.openxmlformats.org/officeDocument/2006/relationships/image" Target="../media/image260.png"/><Relationship Id="rId113" Type="http://schemas.openxmlformats.org/officeDocument/2006/relationships/image" Target="../media/image282.png"/><Relationship Id="rId134" Type="http://schemas.openxmlformats.org/officeDocument/2006/relationships/customXml" Target="../ink/ink281.xml"/><Relationship Id="rId80" Type="http://schemas.openxmlformats.org/officeDocument/2006/relationships/customXml" Target="../ink/ink254.xml"/><Relationship Id="rId155" Type="http://schemas.openxmlformats.org/officeDocument/2006/relationships/image" Target="../media/image303.png"/><Relationship Id="rId176" Type="http://schemas.openxmlformats.org/officeDocument/2006/relationships/customXml" Target="../ink/ink302.xml"/><Relationship Id="rId197" Type="http://schemas.openxmlformats.org/officeDocument/2006/relationships/image" Target="../media/image324.png"/><Relationship Id="rId201" Type="http://schemas.openxmlformats.org/officeDocument/2006/relationships/image" Target="../media/image326.png"/><Relationship Id="rId222" Type="http://schemas.openxmlformats.org/officeDocument/2006/relationships/customXml" Target="../ink/ink325.xml"/><Relationship Id="rId243" Type="http://schemas.openxmlformats.org/officeDocument/2006/relationships/image" Target="../media/image347.png"/><Relationship Id="rId264" Type="http://schemas.openxmlformats.org/officeDocument/2006/relationships/customXml" Target="../ink/ink346.xml"/><Relationship Id="rId17" Type="http://schemas.openxmlformats.org/officeDocument/2006/relationships/image" Target="../media/image234.png"/><Relationship Id="rId38" Type="http://schemas.openxmlformats.org/officeDocument/2006/relationships/customXml" Target="../ink/ink233.xml"/><Relationship Id="rId59" Type="http://schemas.openxmlformats.org/officeDocument/2006/relationships/image" Target="../media/image255.png"/><Relationship Id="rId103" Type="http://schemas.openxmlformats.org/officeDocument/2006/relationships/image" Target="../media/image277.png"/><Relationship Id="rId124" Type="http://schemas.openxmlformats.org/officeDocument/2006/relationships/customXml" Target="../ink/ink276.xml"/><Relationship Id="rId70" Type="http://schemas.openxmlformats.org/officeDocument/2006/relationships/customXml" Target="../ink/ink249.xml"/><Relationship Id="rId91" Type="http://schemas.openxmlformats.org/officeDocument/2006/relationships/image" Target="../media/image271.png"/><Relationship Id="rId145" Type="http://schemas.openxmlformats.org/officeDocument/2006/relationships/image" Target="../media/image298.png"/><Relationship Id="rId166" Type="http://schemas.openxmlformats.org/officeDocument/2006/relationships/customXml" Target="../ink/ink297.xml"/><Relationship Id="rId187" Type="http://schemas.openxmlformats.org/officeDocument/2006/relationships/image" Target="../media/image319.png"/><Relationship Id="rId1" Type="http://schemas.openxmlformats.org/officeDocument/2006/relationships/slideLayout" Target="../slideLayouts/slideLayout7.xml"/><Relationship Id="rId212" Type="http://schemas.openxmlformats.org/officeDocument/2006/relationships/customXml" Target="../ink/ink320.xml"/><Relationship Id="rId233" Type="http://schemas.openxmlformats.org/officeDocument/2006/relationships/image" Target="../media/image342.png"/><Relationship Id="rId254" Type="http://schemas.openxmlformats.org/officeDocument/2006/relationships/customXml" Target="../ink/ink341.xml"/><Relationship Id="rId28" Type="http://schemas.openxmlformats.org/officeDocument/2006/relationships/customXml" Target="../ink/ink228.xml"/><Relationship Id="rId49" Type="http://schemas.openxmlformats.org/officeDocument/2006/relationships/image" Target="../media/image250.png"/><Relationship Id="rId114" Type="http://schemas.openxmlformats.org/officeDocument/2006/relationships/customXml" Target="../ink/ink271.xml"/><Relationship Id="rId275" Type="http://schemas.openxmlformats.org/officeDocument/2006/relationships/image" Target="../media/image363.png"/><Relationship Id="rId60" Type="http://schemas.openxmlformats.org/officeDocument/2006/relationships/customXml" Target="../ink/ink244.xml"/><Relationship Id="rId81" Type="http://schemas.openxmlformats.org/officeDocument/2006/relationships/image" Target="../media/image266.png"/><Relationship Id="rId135" Type="http://schemas.openxmlformats.org/officeDocument/2006/relationships/image" Target="../media/image293.png"/><Relationship Id="rId156" Type="http://schemas.openxmlformats.org/officeDocument/2006/relationships/customXml" Target="../ink/ink292.xml"/><Relationship Id="rId177" Type="http://schemas.openxmlformats.org/officeDocument/2006/relationships/image" Target="../media/image314.png"/><Relationship Id="rId198" Type="http://schemas.openxmlformats.org/officeDocument/2006/relationships/customXml" Target="../ink/ink313.xml"/><Relationship Id="rId202" Type="http://schemas.openxmlformats.org/officeDocument/2006/relationships/customXml" Target="../ink/ink315.xml"/><Relationship Id="rId223" Type="http://schemas.openxmlformats.org/officeDocument/2006/relationships/image" Target="../media/image337.png"/><Relationship Id="rId244" Type="http://schemas.openxmlformats.org/officeDocument/2006/relationships/customXml" Target="../ink/ink336.xml"/><Relationship Id="rId18" Type="http://schemas.openxmlformats.org/officeDocument/2006/relationships/customXml" Target="../ink/ink223.xml"/><Relationship Id="rId39" Type="http://schemas.openxmlformats.org/officeDocument/2006/relationships/image" Target="../media/image245.png"/><Relationship Id="rId265" Type="http://schemas.openxmlformats.org/officeDocument/2006/relationships/image" Target="../media/image358.png"/><Relationship Id="rId50" Type="http://schemas.openxmlformats.org/officeDocument/2006/relationships/customXml" Target="../ink/ink239.xml"/><Relationship Id="rId104" Type="http://schemas.openxmlformats.org/officeDocument/2006/relationships/customXml" Target="../ink/ink266.xml"/><Relationship Id="rId125" Type="http://schemas.openxmlformats.org/officeDocument/2006/relationships/image" Target="../media/image288.png"/><Relationship Id="rId146" Type="http://schemas.openxmlformats.org/officeDocument/2006/relationships/customXml" Target="../ink/ink287.xml"/><Relationship Id="rId167" Type="http://schemas.openxmlformats.org/officeDocument/2006/relationships/image" Target="../media/image309.png"/><Relationship Id="rId188" Type="http://schemas.openxmlformats.org/officeDocument/2006/relationships/customXml" Target="../ink/ink308.xml"/><Relationship Id="rId71" Type="http://schemas.openxmlformats.org/officeDocument/2006/relationships/image" Target="../media/image261.png"/><Relationship Id="rId92" Type="http://schemas.openxmlformats.org/officeDocument/2006/relationships/customXml" Target="../ink/ink260.xml"/><Relationship Id="rId213" Type="http://schemas.openxmlformats.org/officeDocument/2006/relationships/image" Target="../media/image332.png"/><Relationship Id="rId234" Type="http://schemas.openxmlformats.org/officeDocument/2006/relationships/customXml" Target="../ink/ink331.xml"/><Relationship Id="rId2" Type="http://schemas.openxmlformats.org/officeDocument/2006/relationships/customXml" Target="../ink/ink215.xml"/><Relationship Id="rId29" Type="http://schemas.openxmlformats.org/officeDocument/2006/relationships/image" Target="../media/image240.png"/><Relationship Id="rId255" Type="http://schemas.openxmlformats.org/officeDocument/2006/relationships/image" Target="../media/image353.png"/><Relationship Id="rId276" Type="http://schemas.openxmlformats.org/officeDocument/2006/relationships/customXml" Target="../ink/ink352.xml"/><Relationship Id="rId40" Type="http://schemas.openxmlformats.org/officeDocument/2006/relationships/customXml" Target="../ink/ink234.xml"/><Relationship Id="rId115" Type="http://schemas.openxmlformats.org/officeDocument/2006/relationships/image" Target="../media/image283.png"/><Relationship Id="rId136" Type="http://schemas.openxmlformats.org/officeDocument/2006/relationships/customXml" Target="../ink/ink282.xml"/><Relationship Id="rId157" Type="http://schemas.openxmlformats.org/officeDocument/2006/relationships/image" Target="../media/image304.png"/><Relationship Id="rId178" Type="http://schemas.openxmlformats.org/officeDocument/2006/relationships/customXml" Target="../ink/ink303.xml"/><Relationship Id="rId61" Type="http://schemas.openxmlformats.org/officeDocument/2006/relationships/image" Target="../media/image256.png"/><Relationship Id="rId82" Type="http://schemas.openxmlformats.org/officeDocument/2006/relationships/customXml" Target="../ink/ink255.xml"/><Relationship Id="rId199" Type="http://schemas.openxmlformats.org/officeDocument/2006/relationships/image" Target="../media/image325.png"/><Relationship Id="rId203" Type="http://schemas.openxmlformats.org/officeDocument/2006/relationships/image" Target="../media/image327.png"/><Relationship Id="rId19" Type="http://schemas.openxmlformats.org/officeDocument/2006/relationships/image" Target="../media/image235.png"/><Relationship Id="rId224" Type="http://schemas.openxmlformats.org/officeDocument/2006/relationships/customXml" Target="../ink/ink326.xml"/><Relationship Id="rId245" Type="http://schemas.openxmlformats.org/officeDocument/2006/relationships/image" Target="../media/image348.png"/><Relationship Id="rId266" Type="http://schemas.openxmlformats.org/officeDocument/2006/relationships/customXml" Target="../ink/ink347.xml"/><Relationship Id="rId30" Type="http://schemas.openxmlformats.org/officeDocument/2006/relationships/customXml" Target="../ink/ink229.xml"/><Relationship Id="rId105" Type="http://schemas.openxmlformats.org/officeDocument/2006/relationships/image" Target="../media/image278.png"/><Relationship Id="rId126" Type="http://schemas.openxmlformats.org/officeDocument/2006/relationships/customXml" Target="../ink/ink277.xml"/><Relationship Id="rId147" Type="http://schemas.openxmlformats.org/officeDocument/2006/relationships/image" Target="../media/image299.png"/><Relationship Id="rId168" Type="http://schemas.openxmlformats.org/officeDocument/2006/relationships/customXml" Target="../ink/ink298.xml"/><Relationship Id="rId51" Type="http://schemas.openxmlformats.org/officeDocument/2006/relationships/image" Target="../media/image251.png"/><Relationship Id="rId72" Type="http://schemas.openxmlformats.org/officeDocument/2006/relationships/customXml" Target="../ink/ink250.xml"/><Relationship Id="rId93" Type="http://schemas.openxmlformats.org/officeDocument/2006/relationships/image" Target="../media/image272.png"/><Relationship Id="rId189" Type="http://schemas.openxmlformats.org/officeDocument/2006/relationships/image" Target="../media/image320.png"/><Relationship Id="rId3" Type="http://schemas.openxmlformats.org/officeDocument/2006/relationships/image" Target="../media/image227.png"/><Relationship Id="rId214" Type="http://schemas.openxmlformats.org/officeDocument/2006/relationships/customXml" Target="../ink/ink321.xml"/><Relationship Id="rId235" Type="http://schemas.openxmlformats.org/officeDocument/2006/relationships/image" Target="../media/image343.png"/><Relationship Id="rId256" Type="http://schemas.openxmlformats.org/officeDocument/2006/relationships/customXml" Target="../ink/ink342.xml"/><Relationship Id="rId277" Type="http://schemas.openxmlformats.org/officeDocument/2006/relationships/image" Target="../media/image364.png"/><Relationship Id="rId116" Type="http://schemas.openxmlformats.org/officeDocument/2006/relationships/customXml" Target="../ink/ink272.xml"/><Relationship Id="rId137" Type="http://schemas.openxmlformats.org/officeDocument/2006/relationships/image" Target="../media/image294.png"/><Relationship Id="rId158" Type="http://schemas.openxmlformats.org/officeDocument/2006/relationships/customXml" Target="../ink/ink293.xml"/><Relationship Id="rId20" Type="http://schemas.openxmlformats.org/officeDocument/2006/relationships/customXml" Target="../ink/ink224.xml"/><Relationship Id="rId41" Type="http://schemas.openxmlformats.org/officeDocument/2006/relationships/image" Target="../media/image246.png"/><Relationship Id="rId62" Type="http://schemas.openxmlformats.org/officeDocument/2006/relationships/customXml" Target="../ink/ink245.xml"/><Relationship Id="rId83" Type="http://schemas.openxmlformats.org/officeDocument/2006/relationships/image" Target="../media/image267.png"/><Relationship Id="rId179" Type="http://schemas.openxmlformats.org/officeDocument/2006/relationships/image" Target="../media/image315.png"/><Relationship Id="rId190" Type="http://schemas.openxmlformats.org/officeDocument/2006/relationships/customXml" Target="../ink/ink309.xml"/><Relationship Id="rId204" Type="http://schemas.openxmlformats.org/officeDocument/2006/relationships/customXml" Target="../ink/ink316.xml"/><Relationship Id="rId225" Type="http://schemas.openxmlformats.org/officeDocument/2006/relationships/image" Target="../media/image338.png"/><Relationship Id="rId246" Type="http://schemas.openxmlformats.org/officeDocument/2006/relationships/customXml" Target="../ink/ink337.xml"/><Relationship Id="rId267" Type="http://schemas.openxmlformats.org/officeDocument/2006/relationships/image" Target="../media/image359.png"/><Relationship Id="rId106" Type="http://schemas.openxmlformats.org/officeDocument/2006/relationships/customXml" Target="../ink/ink267.xml"/><Relationship Id="rId127" Type="http://schemas.openxmlformats.org/officeDocument/2006/relationships/image" Target="../media/image289.png"/><Relationship Id="rId10" Type="http://schemas.openxmlformats.org/officeDocument/2006/relationships/customXml" Target="../ink/ink219.xml"/><Relationship Id="rId31" Type="http://schemas.openxmlformats.org/officeDocument/2006/relationships/image" Target="../media/image241.png"/><Relationship Id="rId52" Type="http://schemas.openxmlformats.org/officeDocument/2006/relationships/customXml" Target="../ink/ink240.xml"/><Relationship Id="rId73" Type="http://schemas.openxmlformats.org/officeDocument/2006/relationships/image" Target="../media/image262.png"/><Relationship Id="rId94" Type="http://schemas.openxmlformats.org/officeDocument/2006/relationships/customXml" Target="../ink/ink261.xml"/><Relationship Id="rId148" Type="http://schemas.openxmlformats.org/officeDocument/2006/relationships/customXml" Target="../ink/ink288.xml"/><Relationship Id="rId169" Type="http://schemas.openxmlformats.org/officeDocument/2006/relationships/image" Target="../media/image310.png"/><Relationship Id="rId4" Type="http://schemas.openxmlformats.org/officeDocument/2006/relationships/customXml" Target="../ink/ink216.xml"/><Relationship Id="rId180" Type="http://schemas.openxmlformats.org/officeDocument/2006/relationships/customXml" Target="../ink/ink304.xml"/><Relationship Id="rId215" Type="http://schemas.openxmlformats.org/officeDocument/2006/relationships/image" Target="../media/image333.png"/><Relationship Id="rId236" Type="http://schemas.openxmlformats.org/officeDocument/2006/relationships/customXml" Target="../ink/ink332.xml"/><Relationship Id="rId257" Type="http://schemas.openxmlformats.org/officeDocument/2006/relationships/image" Target="../media/image354.png"/><Relationship Id="rId278" Type="http://schemas.openxmlformats.org/officeDocument/2006/relationships/customXml" Target="../ink/ink353.xml"/><Relationship Id="rId42" Type="http://schemas.openxmlformats.org/officeDocument/2006/relationships/customXml" Target="../ink/ink235.xml"/><Relationship Id="rId84" Type="http://schemas.openxmlformats.org/officeDocument/2006/relationships/customXml" Target="../ink/ink256.xml"/><Relationship Id="rId138" Type="http://schemas.openxmlformats.org/officeDocument/2006/relationships/customXml" Target="../ink/ink283.xml"/><Relationship Id="rId191" Type="http://schemas.openxmlformats.org/officeDocument/2006/relationships/image" Target="../media/image321.png"/><Relationship Id="rId205" Type="http://schemas.openxmlformats.org/officeDocument/2006/relationships/image" Target="../media/image328.png"/><Relationship Id="rId247" Type="http://schemas.openxmlformats.org/officeDocument/2006/relationships/image" Target="../media/image349.png"/><Relationship Id="rId107" Type="http://schemas.openxmlformats.org/officeDocument/2006/relationships/image" Target="../media/image279.png"/><Relationship Id="rId11" Type="http://schemas.openxmlformats.org/officeDocument/2006/relationships/image" Target="../media/image231.png"/><Relationship Id="rId53" Type="http://schemas.openxmlformats.org/officeDocument/2006/relationships/image" Target="../media/image252.png"/><Relationship Id="rId149" Type="http://schemas.openxmlformats.org/officeDocument/2006/relationships/image" Target="../media/image300.png"/><Relationship Id="rId95" Type="http://schemas.openxmlformats.org/officeDocument/2006/relationships/image" Target="../media/image273.png"/><Relationship Id="rId160" Type="http://schemas.openxmlformats.org/officeDocument/2006/relationships/customXml" Target="../ink/ink294.xml"/><Relationship Id="rId216" Type="http://schemas.openxmlformats.org/officeDocument/2006/relationships/customXml" Target="../ink/ink32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slideLayout" Target="../slideLayouts/slideLayout8.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slideLayout" Target="../slideLayouts/slideLayout8.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76.jpeg"/><Relationship Id="rId3" Type="http://schemas.openxmlformats.org/officeDocument/2006/relationships/image" Target="../media/image371.jpeg"/><Relationship Id="rId7" Type="http://schemas.openxmlformats.org/officeDocument/2006/relationships/image" Target="../media/image375.tiff"/><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374.tiff"/><Relationship Id="rId5" Type="http://schemas.openxmlformats.org/officeDocument/2006/relationships/image" Target="../media/image373.tiff"/><Relationship Id="rId4" Type="http://schemas.openxmlformats.org/officeDocument/2006/relationships/image" Target="../media/image372.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4" name="Google Shape;1784;p99"/>
          <p:cNvSpPr txBox="1"/>
          <p:nvPr/>
        </p:nvSpPr>
        <p:spPr>
          <a:xfrm>
            <a:off x="258169" y="769187"/>
            <a:ext cx="11806237"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SAP build work zone (aka </a:t>
            </a:r>
            <a:r>
              <a:rPr lang="en-US" sz="1800" dirty="0" err="1">
                <a:solidFill>
                  <a:schemeClr val="dk1"/>
                </a:solidFill>
                <a:latin typeface="Calibri"/>
                <a:ea typeface="Calibri"/>
                <a:cs typeface="Calibri"/>
                <a:sym typeface="Calibri"/>
              </a:rPr>
              <a:t>cFLP</a:t>
            </a:r>
            <a:r>
              <a:rPr lang="en-US" sz="18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from end user. End user will get single URL, which contains the tiles for all our apps deployed in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Continuous Integration Service – When a developer change the application, and push to central repository like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the CI service will automatically build and deploy our app.</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p:sp>
        <p:nvSpPr>
          <p:cNvPr id="1785" name="Google Shape;1785;p9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Question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C814989-9E91-B40B-AAA1-A4E3996A86E7}"/>
              </a:ext>
            </a:extLst>
          </p:cNvPr>
          <p:cNvGrpSpPr/>
          <p:nvPr/>
        </p:nvGrpSpPr>
        <p:grpSpPr>
          <a:xfrm>
            <a:off x="884812" y="-83515"/>
            <a:ext cx="7644600" cy="2371697"/>
            <a:chOff x="884812" y="-83515"/>
            <a:chExt cx="7644600" cy="2371697"/>
          </a:xfrm>
        </p:grpSpPr>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3F314A0D-E897-4C01-2811-1E202C931C2F}"/>
                    </a:ext>
                  </a:extLst>
                </p14:cNvPr>
                <p14:cNvContentPartPr/>
                <p14:nvPr/>
              </p14:nvContentPartPr>
              <p14:xfrm>
                <a:off x="7349692" y="363982"/>
                <a:ext cx="1179720" cy="865440"/>
              </p14:xfrm>
            </p:contentPart>
          </mc:Choice>
          <mc:Fallback xmlns="">
            <p:pic>
              <p:nvPicPr>
                <p:cNvPr id="25" name="Ink 24">
                  <a:extLst>
                    <a:ext uri="{FF2B5EF4-FFF2-40B4-BE49-F238E27FC236}">
                      <a16:creationId xmlns:a16="http://schemas.microsoft.com/office/drawing/2014/main" id="{3F314A0D-E897-4C01-2811-1E202C931C2F}"/>
                    </a:ext>
                  </a:extLst>
                </p:cNvPr>
                <p:cNvPicPr/>
                <p:nvPr/>
              </p:nvPicPr>
              <p:blipFill>
                <a:blip r:embed="rId3"/>
                <a:stretch>
                  <a:fillRect/>
                </a:stretch>
              </p:blipFill>
              <p:spPr>
                <a:xfrm>
                  <a:off x="7332052" y="346342"/>
                  <a:ext cx="121536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0A190223-E285-A987-3B11-E0766A894AFE}"/>
                    </a:ext>
                  </a:extLst>
                </p14:cNvPr>
                <p14:cNvContentPartPr/>
                <p14:nvPr/>
              </p14:nvContentPartPr>
              <p14:xfrm>
                <a:off x="7501252" y="11182"/>
                <a:ext cx="211680" cy="261720"/>
              </p14:xfrm>
            </p:contentPart>
          </mc:Choice>
          <mc:Fallback xmlns="">
            <p:pic>
              <p:nvPicPr>
                <p:cNvPr id="26" name="Ink 25">
                  <a:extLst>
                    <a:ext uri="{FF2B5EF4-FFF2-40B4-BE49-F238E27FC236}">
                      <a16:creationId xmlns:a16="http://schemas.microsoft.com/office/drawing/2014/main" id="{0A190223-E285-A987-3B11-E0766A894AFE}"/>
                    </a:ext>
                  </a:extLst>
                </p:cNvPr>
                <p:cNvPicPr/>
                <p:nvPr/>
              </p:nvPicPr>
              <p:blipFill>
                <a:blip r:embed="rId5"/>
                <a:stretch>
                  <a:fillRect/>
                </a:stretch>
              </p:blipFill>
              <p:spPr>
                <a:xfrm>
                  <a:off x="7483612" y="-6458"/>
                  <a:ext cx="247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54560A85-6C34-E767-9107-7DE471C6DC53}"/>
                    </a:ext>
                  </a:extLst>
                </p14:cNvPr>
                <p14:cNvContentPartPr/>
                <p14:nvPr/>
              </p14:nvContentPartPr>
              <p14:xfrm>
                <a:off x="7716892" y="61925"/>
                <a:ext cx="114840" cy="176400"/>
              </p14:xfrm>
            </p:contentPart>
          </mc:Choice>
          <mc:Fallback xmlns="">
            <p:pic>
              <p:nvPicPr>
                <p:cNvPr id="27" name="Ink 26">
                  <a:extLst>
                    <a:ext uri="{FF2B5EF4-FFF2-40B4-BE49-F238E27FC236}">
                      <a16:creationId xmlns:a16="http://schemas.microsoft.com/office/drawing/2014/main" id="{54560A85-6C34-E767-9107-7DE471C6DC53}"/>
                    </a:ext>
                  </a:extLst>
                </p:cNvPr>
                <p:cNvPicPr/>
                <p:nvPr/>
              </p:nvPicPr>
              <p:blipFill>
                <a:blip r:embed="rId7"/>
                <a:stretch>
                  <a:fillRect/>
                </a:stretch>
              </p:blipFill>
              <p:spPr>
                <a:xfrm>
                  <a:off x="7698892" y="44285"/>
                  <a:ext cx="1504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6545E7CA-DEDE-7D50-F57A-AD492A9531D4}"/>
                    </a:ext>
                  </a:extLst>
                </p14:cNvPr>
                <p14:cNvContentPartPr/>
                <p14:nvPr/>
              </p14:nvContentPartPr>
              <p14:xfrm>
                <a:off x="7826692" y="38525"/>
                <a:ext cx="195480" cy="232560"/>
              </p14:xfrm>
            </p:contentPart>
          </mc:Choice>
          <mc:Fallback xmlns="">
            <p:pic>
              <p:nvPicPr>
                <p:cNvPr id="28" name="Ink 27">
                  <a:extLst>
                    <a:ext uri="{FF2B5EF4-FFF2-40B4-BE49-F238E27FC236}">
                      <a16:creationId xmlns:a16="http://schemas.microsoft.com/office/drawing/2014/main" id="{6545E7CA-DEDE-7D50-F57A-AD492A9531D4}"/>
                    </a:ext>
                  </a:extLst>
                </p:cNvPr>
                <p:cNvPicPr/>
                <p:nvPr/>
              </p:nvPicPr>
              <p:blipFill>
                <a:blip r:embed="rId9"/>
                <a:stretch>
                  <a:fillRect/>
                </a:stretch>
              </p:blipFill>
              <p:spPr>
                <a:xfrm>
                  <a:off x="7808692" y="20525"/>
                  <a:ext cx="231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4AE21CA2-5B82-A16F-6595-13464B5A2323}"/>
                    </a:ext>
                  </a:extLst>
                </p14:cNvPr>
                <p14:cNvContentPartPr/>
                <p14:nvPr/>
              </p14:nvContentPartPr>
              <p14:xfrm>
                <a:off x="7720492" y="670685"/>
                <a:ext cx="165960" cy="220320"/>
              </p14:xfrm>
            </p:contentPart>
          </mc:Choice>
          <mc:Fallback xmlns="">
            <p:pic>
              <p:nvPicPr>
                <p:cNvPr id="30" name="Ink 29">
                  <a:extLst>
                    <a:ext uri="{FF2B5EF4-FFF2-40B4-BE49-F238E27FC236}">
                      <a16:creationId xmlns:a16="http://schemas.microsoft.com/office/drawing/2014/main" id="{4AE21CA2-5B82-A16F-6595-13464B5A2323}"/>
                    </a:ext>
                  </a:extLst>
                </p:cNvPr>
                <p:cNvPicPr/>
                <p:nvPr/>
              </p:nvPicPr>
              <p:blipFill>
                <a:blip r:embed="rId11"/>
                <a:stretch>
                  <a:fillRect/>
                </a:stretch>
              </p:blipFill>
              <p:spPr>
                <a:xfrm>
                  <a:off x="7702852" y="653045"/>
                  <a:ext cx="2016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59F71A30-C214-0588-B32A-B0D25C58375E}"/>
                    </a:ext>
                  </a:extLst>
                </p14:cNvPr>
                <p14:cNvContentPartPr/>
                <p14:nvPr/>
              </p14:nvContentPartPr>
              <p14:xfrm>
                <a:off x="7768012" y="671765"/>
                <a:ext cx="326520" cy="206640"/>
              </p14:xfrm>
            </p:contentPart>
          </mc:Choice>
          <mc:Fallback xmlns="">
            <p:pic>
              <p:nvPicPr>
                <p:cNvPr id="31" name="Ink 30">
                  <a:extLst>
                    <a:ext uri="{FF2B5EF4-FFF2-40B4-BE49-F238E27FC236}">
                      <a16:creationId xmlns:a16="http://schemas.microsoft.com/office/drawing/2014/main" id="{59F71A30-C214-0588-B32A-B0D25C58375E}"/>
                    </a:ext>
                  </a:extLst>
                </p:cNvPr>
                <p:cNvPicPr/>
                <p:nvPr/>
              </p:nvPicPr>
              <p:blipFill>
                <a:blip r:embed="rId13"/>
                <a:stretch>
                  <a:fillRect/>
                </a:stretch>
              </p:blipFill>
              <p:spPr>
                <a:xfrm>
                  <a:off x="7750372" y="653765"/>
                  <a:ext cx="362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FC1D6E28-0E29-7177-B758-90B0F9870011}"/>
                    </a:ext>
                  </a:extLst>
                </p14:cNvPr>
                <p14:cNvContentPartPr/>
                <p14:nvPr/>
              </p14:nvContentPartPr>
              <p14:xfrm>
                <a:off x="8125852" y="692645"/>
                <a:ext cx="61920" cy="186120"/>
              </p14:xfrm>
            </p:contentPart>
          </mc:Choice>
          <mc:Fallback xmlns="">
            <p:pic>
              <p:nvPicPr>
                <p:cNvPr id="32" name="Ink 31">
                  <a:extLst>
                    <a:ext uri="{FF2B5EF4-FFF2-40B4-BE49-F238E27FC236}">
                      <a16:creationId xmlns:a16="http://schemas.microsoft.com/office/drawing/2014/main" id="{FC1D6E28-0E29-7177-B758-90B0F9870011}"/>
                    </a:ext>
                  </a:extLst>
                </p:cNvPr>
                <p:cNvPicPr/>
                <p:nvPr/>
              </p:nvPicPr>
              <p:blipFill>
                <a:blip r:embed="rId15"/>
                <a:stretch>
                  <a:fillRect/>
                </a:stretch>
              </p:blipFill>
              <p:spPr>
                <a:xfrm>
                  <a:off x="8108212" y="675005"/>
                  <a:ext cx="97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CF32717B-A81C-1A5A-F569-102E2E522FA7}"/>
                    </a:ext>
                  </a:extLst>
                </p14:cNvPr>
                <p14:cNvContentPartPr/>
                <p14:nvPr/>
              </p14:nvContentPartPr>
              <p14:xfrm>
                <a:off x="8130172" y="699485"/>
                <a:ext cx="179640" cy="185400"/>
              </p14:xfrm>
            </p:contentPart>
          </mc:Choice>
          <mc:Fallback xmlns="">
            <p:pic>
              <p:nvPicPr>
                <p:cNvPr id="33" name="Ink 32">
                  <a:extLst>
                    <a:ext uri="{FF2B5EF4-FFF2-40B4-BE49-F238E27FC236}">
                      <a16:creationId xmlns:a16="http://schemas.microsoft.com/office/drawing/2014/main" id="{CF32717B-A81C-1A5A-F569-102E2E522FA7}"/>
                    </a:ext>
                  </a:extLst>
                </p:cNvPr>
                <p:cNvPicPr/>
                <p:nvPr/>
              </p:nvPicPr>
              <p:blipFill>
                <a:blip r:embed="rId17"/>
                <a:stretch>
                  <a:fillRect/>
                </a:stretch>
              </p:blipFill>
              <p:spPr>
                <a:xfrm>
                  <a:off x="8112532" y="681485"/>
                  <a:ext cx="215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59EF7B2C-283E-9B36-033F-7BA2456F5C9F}"/>
                    </a:ext>
                  </a:extLst>
                </p14:cNvPr>
                <p14:cNvContentPartPr/>
                <p14:nvPr/>
              </p14:nvContentPartPr>
              <p14:xfrm>
                <a:off x="7406932" y="520205"/>
                <a:ext cx="1037160" cy="505080"/>
              </p14:xfrm>
            </p:contentPart>
          </mc:Choice>
          <mc:Fallback xmlns="">
            <p:pic>
              <p:nvPicPr>
                <p:cNvPr id="34" name="Ink 33">
                  <a:extLst>
                    <a:ext uri="{FF2B5EF4-FFF2-40B4-BE49-F238E27FC236}">
                      <a16:creationId xmlns:a16="http://schemas.microsoft.com/office/drawing/2014/main" id="{59EF7B2C-283E-9B36-033F-7BA2456F5C9F}"/>
                    </a:ext>
                  </a:extLst>
                </p:cNvPr>
                <p:cNvPicPr/>
                <p:nvPr/>
              </p:nvPicPr>
              <p:blipFill>
                <a:blip r:embed="rId19"/>
                <a:stretch>
                  <a:fillRect/>
                </a:stretch>
              </p:blipFill>
              <p:spPr>
                <a:xfrm>
                  <a:off x="7389292" y="502205"/>
                  <a:ext cx="10728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F4363B14-E0DD-E3D7-AC87-1082C885AF70}"/>
                    </a:ext>
                  </a:extLst>
                </p14:cNvPr>
                <p14:cNvContentPartPr/>
                <p14:nvPr/>
              </p14:nvContentPartPr>
              <p14:xfrm>
                <a:off x="884812" y="1494742"/>
                <a:ext cx="374040" cy="282600"/>
              </p14:xfrm>
            </p:contentPart>
          </mc:Choice>
          <mc:Fallback xmlns="">
            <p:pic>
              <p:nvPicPr>
                <p:cNvPr id="4" name="Ink 3">
                  <a:extLst>
                    <a:ext uri="{FF2B5EF4-FFF2-40B4-BE49-F238E27FC236}">
                      <a16:creationId xmlns:a16="http://schemas.microsoft.com/office/drawing/2014/main" id="{F4363B14-E0DD-E3D7-AC87-1082C885AF70}"/>
                    </a:ext>
                  </a:extLst>
                </p:cNvPr>
                <p:cNvPicPr/>
                <p:nvPr/>
              </p:nvPicPr>
              <p:blipFill>
                <a:blip r:embed="rId21"/>
                <a:stretch>
                  <a:fillRect/>
                </a:stretch>
              </p:blipFill>
              <p:spPr>
                <a:xfrm>
                  <a:off x="866812" y="1476742"/>
                  <a:ext cx="409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 name="Ink 4">
                  <a:extLst>
                    <a:ext uri="{FF2B5EF4-FFF2-40B4-BE49-F238E27FC236}">
                      <a16:creationId xmlns:a16="http://schemas.microsoft.com/office/drawing/2014/main" id="{647299F0-089E-00E6-8CA0-2F2E4A6F611F}"/>
                    </a:ext>
                  </a:extLst>
                </p14:cNvPr>
                <p14:cNvContentPartPr/>
                <p14:nvPr/>
              </p14:nvContentPartPr>
              <p14:xfrm>
                <a:off x="948892" y="1811182"/>
                <a:ext cx="290880" cy="262440"/>
              </p14:xfrm>
            </p:contentPart>
          </mc:Choice>
          <mc:Fallback xmlns="">
            <p:pic>
              <p:nvPicPr>
                <p:cNvPr id="5" name="Ink 4">
                  <a:extLst>
                    <a:ext uri="{FF2B5EF4-FFF2-40B4-BE49-F238E27FC236}">
                      <a16:creationId xmlns:a16="http://schemas.microsoft.com/office/drawing/2014/main" id="{647299F0-089E-00E6-8CA0-2F2E4A6F611F}"/>
                    </a:ext>
                  </a:extLst>
                </p:cNvPr>
                <p:cNvPicPr/>
                <p:nvPr/>
              </p:nvPicPr>
              <p:blipFill>
                <a:blip r:embed="rId23"/>
                <a:stretch>
                  <a:fillRect/>
                </a:stretch>
              </p:blipFill>
              <p:spPr>
                <a:xfrm>
                  <a:off x="931252" y="1793182"/>
                  <a:ext cx="3265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37538BF-7A66-C1D8-CC46-47AEDB47D3EF}"/>
                    </a:ext>
                  </a:extLst>
                </p14:cNvPr>
                <p14:cNvContentPartPr/>
                <p14:nvPr/>
              </p14:nvContentPartPr>
              <p14:xfrm>
                <a:off x="1468372" y="1743142"/>
                <a:ext cx="504000" cy="33120"/>
              </p14:xfrm>
            </p:contentPart>
          </mc:Choice>
          <mc:Fallback xmlns="">
            <p:pic>
              <p:nvPicPr>
                <p:cNvPr id="6" name="Ink 5">
                  <a:extLst>
                    <a:ext uri="{FF2B5EF4-FFF2-40B4-BE49-F238E27FC236}">
                      <a16:creationId xmlns:a16="http://schemas.microsoft.com/office/drawing/2014/main" id="{337538BF-7A66-C1D8-CC46-47AEDB47D3EF}"/>
                    </a:ext>
                  </a:extLst>
                </p:cNvPr>
                <p:cNvPicPr/>
                <p:nvPr/>
              </p:nvPicPr>
              <p:blipFill>
                <a:blip r:embed="rId25"/>
                <a:stretch>
                  <a:fillRect/>
                </a:stretch>
              </p:blipFill>
              <p:spPr>
                <a:xfrm>
                  <a:off x="1450372" y="1725142"/>
                  <a:ext cx="5396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 name="Ink 6">
                  <a:extLst>
                    <a:ext uri="{FF2B5EF4-FFF2-40B4-BE49-F238E27FC236}">
                      <a16:creationId xmlns:a16="http://schemas.microsoft.com/office/drawing/2014/main" id="{07BB098D-B46C-E896-2A2F-5B51CF94593E}"/>
                    </a:ext>
                  </a:extLst>
                </p14:cNvPr>
                <p14:cNvContentPartPr/>
                <p14:nvPr/>
              </p14:nvContentPartPr>
              <p14:xfrm>
                <a:off x="1867972" y="1637662"/>
                <a:ext cx="152640" cy="154440"/>
              </p14:xfrm>
            </p:contentPart>
          </mc:Choice>
          <mc:Fallback xmlns="">
            <p:pic>
              <p:nvPicPr>
                <p:cNvPr id="7" name="Ink 6">
                  <a:extLst>
                    <a:ext uri="{FF2B5EF4-FFF2-40B4-BE49-F238E27FC236}">
                      <a16:creationId xmlns:a16="http://schemas.microsoft.com/office/drawing/2014/main" id="{07BB098D-B46C-E896-2A2F-5B51CF94593E}"/>
                    </a:ext>
                  </a:extLst>
                </p:cNvPr>
                <p:cNvPicPr/>
                <p:nvPr/>
              </p:nvPicPr>
              <p:blipFill>
                <a:blip r:embed="rId27"/>
                <a:stretch>
                  <a:fillRect/>
                </a:stretch>
              </p:blipFill>
              <p:spPr>
                <a:xfrm>
                  <a:off x="1850332" y="1620022"/>
                  <a:ext cx="188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 name="Ink 7">
                  <a:extLst>
                    <a:ext uri="{FF2B5EF4-FFF2-40B4-BE49-F238E27FC236}">
                      <a16:creationId xmlns:a16="http://schemas.microsoft.com/office/drawing/2014/main" id="{D0C2D8D5-97BB-405A-4FB6-2E1CABFD0F37}"/>
                    </a:ext>
                  </a:extLst>
                </p14:cNvPr>
                <p14:cNvContentPartPr/>
                <p14:nvPr/>
              </p14:nvContentPartPr>
              <p14:xfrm>
                <a:off x="2355052" y="1372342"/>
                <a:ext cx="1242720" cy="695880"/>
              </p14:xfrm>
            </p:contentPart>
          </mc:Choice>
          <mc:Fallback xmlns="">
            <p:pic>
              <p:nvPicPr>
                <p:cNvPr id="8" name="Ink 7">
                  <a:extLst>
                    <a:ext uri="{FF2B5EF4-FFF2-40B4-BE49-F238E27FC236}">
                      <a16:creationId xmlns:a16="http://schemas.microsoft.com/office/drawing/2014/main" id="{D0C2D8D5-97BB-405A-4FB6-2E1CABFD0F37}"/>
                    </a:ext>
                  </a:extLst>
                </p:cNvPr>
                <p:cNvPicPr/>
                <p:nvPr/>
              </p:nvPicPr>
              <p:blipFill>
                <a:blip r:embed="rId29"/>
                <a:stretch>
                  <a:fillRect/>
                </a:stretch>
              </p:blipFill>
              <p:spPr>
                <a:xfrm>
                  <a:off x="2337412" y="1354342"/>
                  <a:ext cx="127836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52914A0F-9E33-8653-8B11-F3795451EB2B}"/>
                    </a:ext>
                  </a:extLst>
                </p14:cNvPr>
                <p14:cNvContentPartPr/>
                <p14:nvPr/>
              </p14:nvContentPartPr>
              <p14:xfrm>
                <a:off x="2307172" y="1272262"/>
                <a:ext cx="1265040" cy="833040"/>
              </p14:xfrm>
            </p:contentPart>
          </mc:Choice>
          <mc:Fallback xmlns="">
            <p:pic>
              <p:nvPicPr>
                <p:cNvPr id="9" name="Ink 8">
                  <a:extLst>
                    <a:ext uri="{FF2B5EF4-FFF2-40B4-BE49-F238E27FC236}">
                      <a16:creationId xmlns:a16="http://schemas.microsoft.com/office/drawing/2014/main" id="{52914A0F-9E33-8653-8B11-F3795451EB2B}"/>
                    </a:ext>
                  </a:extLst>
                </p:cNvPr>
                <p:cNvPicPr/>
                <p:nvPr/>
              </p:nvPicPr>
              <p:blipFill>
                <a:blip r:embed="rId31"/>
                <a:stretch>
                  <a:fillRect/>
                </a:stretch>
              </p:blipFill>
              <p:spPr>
                <a:xfrm>
                  <a:off x="2289532" y="1254622"/>
                  <a:ext cx="130068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A5658695-0FFD-2DCC-90FE-F0FFCD0EF5B3}"/>
                    </a:ext>
                  </a:extLst>
                </p14:cNvPr>
                <p14:cNvContentPartPr/>
                <p14:nvPr/>
              </p14:nvContentPartPr>
              <p14:xfrm>
                <a:off x="2377012" y="2018542"/>
                <a:ext cx="1123560" cy="269640"/>
              </p14:xfrm>
            </p:contentPart>
          </mc:Choice>
          <mc:Fallback xmlns="">
            <p:pic>
              <p:nvPicPr>
                <p:cNvPr id="11" name="Ink 10">
                  <a:extLst>
                    <a:ext uri="{FF2B5EF4-FFF2-40B4-BE49-F238E27FC236}">
                      <a16:creationId xmlns:a16="http://schemas.microsoft.com/office/drawing/2014/main" id="{A5658695-0FFD-2DCC-90FE-F0FFCD0EF5B3}"/>
                    </a:ext>
                  </a:extLst>
                </p:cNvPr>
                <p:cNvPicPr/>
                <p:nvPr/>
              </p:nvPicPr>
              <p:blipFill>
                <a:blip r:embed="rId33"/>
                <a:stretch>
                  <a:fillRect/>
                </a:stretch>
              </p:blipFill>
              <p:spPr>
                <a:xfrm>
                  <a:off x="2359012" y="2000542"/>
                  <a:ext cx="11592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 name="Ink 12">
                  <a:extLst>
                    <a:ext uri="{FF2B5EF4-FFF2-40B4-BE49-F238E27FC236}">
                      <a16:creationId xmlns:a16="http://schemas.microsoft.com/office/drawing/2014/main" id="{2F09FA55-AC21-B531-5F97-6504BA4E8EB8}"/>
                    </a:ext>
                  </a:extLst>
                </p14:cNvPr>
                <p14:cNvContentPartPr/>
                <p14:nvPr/>
              </p14:nvContentPartPr>
              <p14:xfrm>
                <a:off x="2685892" y="1573582"/>
                <a:ext cx="150480" cy="186480"/>
              </p14:xfrm>
            </p:contentPart>
          </mc:Choice>
          <mc:Fallback xmlns="">
            <p:pic>
              <p:nvPicPr>
                <p:cNvPr id="13" name="Ink 12">
                  <a:extLst>
                    <a:ext uri="{FF2B5EF4-FFF2-40B4-BE49-F238E27FC236}">
                      <a16:creationId xmlns:a16="http://schemas.microsoft.com/office/drawing/2014/main" id="{2F09FA55-AC21-B531-5F97-6504BA4E8EB8}"/>
                    </a:ext>
                  </a:extLst>
                </p:cNvPr>
                <p:cNvPicPr/>
                <p:nvPr/>
              </p:nvPicPr>
              <p:blipFill>
                <a:blip r:embed="rId35"/>
                <a:stretch>
                  <a:fillRect/>
                </a:stretch>
              </p:blipFill>
              <p:spPr>
                <a:xfrm>
                  <a:off x="2667892" y="1555942"/>
                  <a:ext cx="186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 name="Ink 13">
                  <a:extLst>
                    <a:ext uri="{FF2B5EF4-FFF2-40B4-BE49-F238E27FC236}">
                      <a16:creationId xmlns:a16="http://schemas.microsoft.com/office/drawing/2014/main" id="{804C4458-35B8-3EFE-AAFC-D7D10CC5E4CC}"/>
                    </a:ext>
                  </a:extLst>
                </p14:cNvPr>
                <p14:cNvContentPartPr/>
                <p14:nvPr/>
              </p14:nvContentPartPr>
              <p14:xfrm>
                <a:off x="2875252" y="1578622"/>
                <a:ext cx="96480" cy="168120"/>
              </p14:xfrm>
            </p:contentPart>
          </mc:Choice>
          <mc:Fallback xmlns="">
            <p:pic>
              <p:nvPicPr>
                <p:cNvPr id="14" name="Ink 13">
                  <a:extLst>
                    <a:ext uri="{FF2B5EF4-FFF2-40B4-BE49-F238E27FC236}">
                      <a16:creationId xmlns:a16="http://schemas.microsoft.com/office/drawing/2014/main" id="{804C4458-35B8-3EFE-AAFC-D7D10CC5E4CC}"/>
                    </a:ext>
                  </a:extLst>
                </p:cNvPr>
                <p:cNvPicPr/>
                <p:nvPr/>
              </p:nvPicPr>
              <p:blipFill>
                <a:blip r:embed="rId37"/>
                <a:stretch>
                  <a:fillRect/>
                </a:stretch>
              </p:blipFill>
              <p:spPr>
                <a:xfrm>
                  <a:off x="2857252" y="1560622"/>
                  <a:ext cx="1321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 name="Ink 14">
                  <a:extLst>
                    <a:ext uri="{FF2B5EF4-FFF2-40B4-BE49-F238E27FC236}">
                      <a16:creationId xmlns:a16="http://schemas.microsoft.com/office/drawing/2014/main" id="{1EB6F237-3228-6199-9461-4583D74B9E7B}"/>
                    </a:ext>
                  </a:extLst>
                </p14:cNvPr>
                <p14:cNvContentPartPr/>
                <p14:nvPr/>
              </p14:nvContentPartPr>
              <p14:xfrm>
                <a:off x="2892532" y="1656022"/>
                <a:ext cx="83160" cy="8640"/>
              </p14:xfrm>
            </p:contentPart>
          </mc:Choice>
          <mc:Fallback xmlns="">
            <p:pic>
              <p:nvPicPr>
                <p:cNvPr id="15" name="Ink 14">
                  <a:extLst>
                    <a:ext uri="{FF2B5EF4-FFF2-40B4-BE49-F238E27FC236}">
                      <a16:creationId xmlns:a16="http://schemas.microsoft.com/office/drawing/2014/main" id="{1EB6F237-3228-6199-9461-4583D74B9E7B}"/>
                    </a:ext>
                  </a:extLst>
                </p:cNvPr>
                <p:cNvPicPr/>
                <p:nvPr/>
              </p:nvPicPr>
              <p:blipFill>
                <a:blip r:embed="rId39"/>
                <a:stretch>
                  <a:fillRect/>
                </a:stretch>
              </p:blipFill>
              <p:spPr>
                <a:xfrm>
                  <a:off x="2874532" y="1638382"/>
                  <a:ext cx="118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 name="Ink 15">
                  <a:extLst>
                    <a:ext uri="{FF2B5EF4-FFF2-40B4-BE49-F238E27FC236}">
                      <a16:creationId xmlns:a16="http://schemas.microsoft.com/office/drawing/2014/main" id="{82267511-11C1-5851-7A9A-96E17CFA4C39}"/>
                    </a:ext>
                  </a:extLst>
                </p14:cNvPr>
                <p14:cNvContentPartPr/>
                <p14:nvPr/>
              </p14:nvContentPartPr>
              <p14:xfrm>
                <a:off x="2959852" y="1587622"/>
                <a:ext cx="153000" cy="159840"/>
              </p14:xfrm>
            </p:contentPart>
          </mc:Choice>
          <mc:Fallback xmlns="">
            <p:pic>
              <p:nvPicPr>
                <p:cNvPr id="16" name="Ink 15">
                  <a:extLst>
                    <a:ext uri="{FF2B5EF4-FFF2-40B4-BE49-F238E27FC236}">
                      <a16:creationId xmlns:a16="http://schemas.microsoft.com/office/drawing/2014/main" id="{82267511-11C1-5851-7A9A-96E17CFA4C39}"/>
                    </a:ext>
                  </a:extLst>
                </p:cNvPr>
                <p:cNvPicPr/>
                <p:nvPr/>
              </p:nvPicPr>
              <p:blipFill>
                <a:blip r:embed="rId41"/>
                <a:stretch>
                  <a:fillRect/>
                </a:stretch>
              </p:blipFill>
              <p:spPr>
                <a:xfrm>
                  <a:off x="2941852" y="1569982"/>
                  <a:ext cx="188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Ink 16">
                  <a:extLst>
                    <a:ext uri="{FF2B5EF4-FFF2-40B4-BE49-F238E27FC236}">
                      <a16:creationId xmlns:a16="http://schemas.microsoft.com/office/drawing/2014/main" id="{BB04A790-4549-04C3-9A22-462CAB5A9D46}"/>
                    </a:ext>
                  </a:extLst>
                </p14:cNvPr>
                <p14:cNvContentPartPr/>
                <p14:nvPr/>
              </p14:nvContentPartPr>
              <p14:xfrm>
                <a:off x="2576092" y="1495102"/>
                <a:ext cx="743040" cy="406440"/>
              </p14:xfrm>
            </p:contentPart>
          </mc:Choice>
          <mc:Fallback xmlns="">
            <p:pic>
              <p:nvPicPr>
                <p:cNvPr id="17" name="Ink 16">
                  <a:extLst>
                    <a:ext uri="{FF2B5EF4-FFF2-40B4-BE49-F238E27FC236}">
                      <a16:creationId xmlns:a16="http://schemas.microsoft.com/office/drawing/2014/main" id="{BB04A790-4549-04C3-9A22-462CAB5A9D46}"/>
                    </a:ext>
                  </a:extLst>
                </p:cNvPr>
                <p:cNvPicPr/>
                <p:nvPr/>
              </p:nvPicPr>
              <p:blipFill>
                <a:blip r:embed="rId43"/>
                <a:stretch>
                  <a:fillRect/>
                </a:stretch>
              </p:blipFill>
              <p:spPr>
                <a:xfrm>
                  <a:off x="2558092" y="1477102"/>
                  <a:ext cx="7786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 name="Ink 17">
                  <a:extLst>
                    <a:ext uri="{FF2B5EF4-FFF2-40B4-BE49-F238E27FC236}">
                      <a16:creationId xmlns:a16="http://schemas.microsoft.com/office/drawing/2014/main" id="{D7B60C95-4A0B-4EFD-BCA5-34D3659EF0F5}"/>
                    </a:ext>
                  </a:extLst>
                </p14:cNvPr>
                <p14:cNvContentPartPr/>
                <p14:nvPr/>
              </p14:nvContentPartPr>
              <p14:xfrm>
                <a:off x="2542972" y="1419862"/>
                <a:ext cx="758520" cy="411120"/>
              </p14:xfrm>
            </p:contentPart>
          </mc:Choice>
          <mc:Fallback xmlns="">
            <p:pic>
              <p:nvPicPr>
                <p:cNvPr id="18" name="Ink 17">
                  <a:extLst>
                    <a:ext uri="{FF2B5EF4-FFF2-40B4-BE49-F238E27FC236}">
                      <a16:creationId xmlns:a16="http://schemas.microsoft.com/office/drawing/2014/main" id="{D7B60C95-4A0B-4EFD-BCA5-34D3659EF0F5}"/>
                    </a:ext>
                  </a:extLst>
                </p:cNvPr>
                <p:cNvPicPr/>
                <p:nvPr/>
              </p:nvPicPr>
              <p:blipFill>
                <a:blip r:embed="rId45"/>
                <a:stretch>
                  <a:fillRect/>
                </a:stretch>
              </p:blipFill>
              <p:spPr>
                <a:xfrm>
                  <a:off x="2525332" y="1402222"/>
                  <a:ext cx="7941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2C3B8C6C-1DF5-4D29-C8DF-87DA9DEC142D}"/>
                    </a:ext>
                  </a:extLst>
                </p14:cNvPr>
                <p14:cNvContentPartPr/>
                <p14:nvPr/>
              </p14:nvContentPartPr>
              <p14:xfrm>
                <a:off x="2515972" y="1153102"/>
                <a:ext cx="270360" cy="217440"/>
              </p14:xfrm>
            </p:contentPart>
          </mc:Choice>
          <mc:Fallback xmlns="">
            <p:pic>
              <p:nvPicPr>
                <p:cNvPr id="20" name="Ink 19">
                  <a:extLst>
                    <a:ext uri="{FF2B5EF4-FFF2-40B4-BE49-F238E27FC236}">
                      <a16:creationId xmlns:a16="http://schemas.microsoft.com/office/drawing/2014/main" id="{2C3B8C6C-1DF5-4D29-C8DF-87DA9DEC142D}"/>
                    </a:ext>
                  </a:extLst>
                </p:cNvPr>
                <p:cNvPicPr/>
                <p:nvPr/>
              </p:nvPicPr>
              <p:blipFill>
                <a:blip r:embed="rId47"/>
                <a:stretch>
                  <a:fillRect/>
                </a:stretch>
              </p:blipFill>
              <p:spPr>
                <a:xfrm>
                  <a:off x="2497972" y="1135102"/>
                  <a:ext cx="3060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CA4DF605-633D-4639-67E3-3C5AC183884F}"/>
                    </a:ext>
                  </a:extLst>
                </p14:cNvPr>
                <p14:cNvContentPartPr/>
                <p14:nvPr/>
              </p14:nvContentPartPr>
              <p14:xfrm>
                <a:off x="2739892" y="1241662"/>
                <a:ext cx="76320" cy="113400"/>
              </p14:xfrm>
            </p:contentPart>
          </mc:Choice>
          <mc:Fallback xmlns="">
            <p:pic>
              <p:nvPicPr>
                <p:cNvPr id="21" name="Ink 20">
                  <a:extLst>
                    <a:ext uri="{FF2B5EF4-FFF2-40B4-BE49-F238E27FC236}">
                      <a16:creationId xmlns:a16="http://schemas.microsoft.com/office/drawing/2014/main" id="{CA4DF605-633D-4639-67E3-3C5AC183884F}"/>
                    </a:ext>
                  </a:extLst>
                </p:cNvPr>
                <p:cNvPicPr/>
                <p:nvPr/>
              </p:nvPicPr>
              <p:blipFill>
                <a:blip r:embed="rId49"/>
                <a:stretch>
                  <a:fillRect/>
                </a:stretch>
              </p:blipFill>
              <p:spPr>
                <a:xfrm>
                  <a:off x="2722252" y="1224022"/>
                  <a:ext cx="111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8F30A6B8-CC9D-9531-1377-4579D072F232}"/>
                    </a:ext>
                  </a:extLst>
                </p14:cNvPr>
                <p14:cNvContentPartPr/>
                <p14:nvPr/>
              </p14:nvContentPartPr>
              <p14:xfrm>
                <a:off x="2847532" y="1239502"/>
                <a:ext cx="83160" cy="131040"/>
              </p14:xfrm>
            </p:contentPart>
          </mc:Choice>
          <mc:Fallback xmlns="">
            <p:pic>
              <p:nvPicPr>
                <p:cNvPr id="22" name="Ink 21">
                  <a:extLst>
                    <a:ext uri="{FF2B5EF4-FFF2-40B4-BE49-F238E27FC236}">
                      <a16:creationId xmlns:a16="http://schemas.microsoft.com/office/drawing/2014/main" id="{8F30A6B8-CC9D-9531-1377-4579D072F232}"/>
                    </a:ext>
                  </a:extLst>
                </p:cNvPr>
                <p:cNvPicPr/>
                <p:nvPr/>
              </p:nvPicPr>
              <p:blipFill>
                <a:blip r:embed="rId51"/>
                <a:stretch>
                  <a:fillRect/>
                </a:stretch>
              </p:blipFill>
              <p:spPr>
                <a:xfrm>
                  <a:off x="2829532" y="1221862"/>
                  <a:ext cx="118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50E42566-46AC-F951-F720-4FD7ACFA4159}"/>
                    </a:ext>
                  </a:extLst>
                </p14:cNvPr>
                <p14:cNvContentPartPr/>
                <p14:nvPr/>
              </p14:nvContentPartPr>
              <p14:xfrm>
                <a:off x="2932132" y="1158502"/>
                <a:ext cx="38520" cy="231840"/>
              </p14:xfrm>
            </p:contentPart>
          </mc:Choice>
          <mc:Fallback xmlns="">
            <p:pic>
              <p:nvPicPr>
                <p:cNvPr id="23" name="Ink 22">
                  <a:extLst>
                    <a:ext uri="{FF2B5EF4-FFF2-40B4-BE49-F238E27FC236}">
                      <a16:creationId xmlns:a16="http://schemas.microsoft.com/office/drawing/2014/main" id="{50E42566-46AC-F951-F720-4FD7ACFA4159}"/>
                    </a:ext>
                  </a:extLst>
                </p:cNvPr>
                <p:cNvPicPr/>
                <p:nvPr/>
              </p:nvPicPr>
              <p:blipFill>
                <a:blip r:embed="rId53"/>
                <a:stretch>
                  <a:fillRect/>
                </a:stretch>
              </p:blipFill>
              <p:spPr>
                <a:xfrm>
                  <a:off x="2914132" y="1140502"/>
                  <a:ext cx="74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5FA5E8D-087D-0FCF-B68A-6998500D5A03}"/>
                    </a:ext>
                  </a:extLst>
                </p14:cNvPr>
                <p14:cNvContentPartPr/>
                <p14:nvPr/>
              </p14:nvContentPartPr>
              <p14:xfrm>
                <a:off x="3261892" y="716765"/>
                <a:ext cx="3876840" cy="916200"/>
              </p14:xfrm>
            </p:contentPart>
          </mc:Choice>
          <mc:Fallback xmlns="">
            <p:pic>
              <p:nvPicPr>
                <p:cNvPr id="36" name="Ink 35">
                  <a:extLst>
                    <a:ext uri="{FF2B5EF4-FFF2-40B4-BE49-F238E27FC236}">
                      <a16:creationId xmlns:a16="http://schemas.microsoft.com/office/drawing/2014/main" id="{E5FA5E8D-087D-0FCF-B68A-6998500D5A03}"/>
                    </a:ext>
                  </a:extLst>
                </p:cNvPr>
                <p:cNvPicPr/>
                <p:nvPr/>
              </p:nvPicPr>
              <p:blipFill>
                <a:blip r:embed="rId55"/>
                <a:stretch>
                  <a:fillRect/>
                </a:stretch>
              </p:blipFill>
              <p:spPr>
                <a:xfrm>
                  <a:off x="3244252" y="699125"/>
                  <a:ext cx="391248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C94F6281-9D54-089C-790A-F7252C92A3F2}"/>
                    </a:ext>
                  </a:extLst>
                </p14:cNvPr>
                <p14:cNvContentPartPr/>
                <p14:nvPr/>
              </p14:nvContentPartPr>
              <p14:xfrm>
                <a:off x="7029292" y="639365"/>
                <a:ext cx="184320" cy="266400"/>
              </p14:xfrm>
            </p:contentPart>
          </mc:Choice>
          <mc:Fallback xmlns="">
            <p:pic>
              <p:nvPicPr>
                <p:cNvPr id="37" name="Ink 36">
                  <a:extLst>
                    <a:ext uri="{FF2B5EF4-FFF2-40B4-BE49-F238E27FC236}">
                      <a16:creationId xmlns:a16="http://schemas.microsoft.com/office/drawing/2014/main" id="{C94F6281-9D54-089C-790A-F7252C92A3F2}"/>
                    </a:ext>
                  </a:extLst>
                </p:cNvPr>
                <p:cNvPicPr/>
                <p:nvPr/>
              </p:nvPicPr>
              <p:blipFill>
                <a:blip r:embed="rId57"/>
                <a:stretch>
                  <a:fillRect/>
                </a:stretch>
              </p:blipFill>
              <p:spPr>
                <a:xfrm>
                  <a:off x="7011652" y="621365"/>
                  <a:ext cx="219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462E0378-D7AF-7799-9513-ABA2114E24BC}"/>
                    </a:ext>
                  </a:extLst>
                </p14:cNvPr>
                <p14:cNvContentPartPr/>
                <p14:nvPr/>
              </p14:nvContentPartPr>
              <p14:xfrm>
                <a:off x="3282772" y="903965"/>
                <a:ext cx="4120560" cy="893520"/>
              </p14:xfrm>
            </p:contentPart>
          </mc:Choice>
          <mc:Fallback xmlns="">
            <p:pic>
              <p:nvPicPr>
                <p:cNvPr id="39" name="Ink 38">
                  <a:extLst>
                    <a:ext uri="{FF2B5EF4-FFF2-40B4-BE49-F238E27FC236}">
                      <a16:creationId xmlns:a16="http://schemas.microsoft.com/office/drawing/2014/main" id="{462E0378-D7AF-7799-9513-ABA2114E24BC}"/>
                    </a:ext>
                  </a:extLst>
                </p:cNvPr>
                <p:cNvPicPr/>
                <p:nvPr/>
              </p:nvPicPr>
              <p:blipFill>
                <a:blip r:embed="rId59"/>
                <a:stretch>
                  <a:fillRect/>
                </a:stretch>
              </p:blipFill>
              <p:spPr>
                <a:xfrm>
                  <a:off x="3264772" y="886325"/>
                  <a:ext cx="4156200" cy="92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22739B4E-2AAE-41E2-D3D9-583020EA65E3}"/>
                    </a:ext>
                  </a:extLst>
                </p14:cNvPr>
                <p14:cNvContentPartPr/>
                <p14:nvPr/>
              </p14:nvContentPartPr>
              <p14:xfrm>
                <a:off x="3274852" y="1710005"/>
                <a:ext cx="101880" cy="146520"/>
              </p14:xfrm>
            </p:contentPart>
          </mc:Choice>
          <mc:Fallback xmlns="">
            <p:pic>
              <p:nvPicPr>
                <p:cNvPr id="40" name="Ink 39">
                  <a:extLst>
                    <a:ext uri="{FF2B5EF4-FFF2-40B4-BE49-F238E27FC236}">
                      <a16:creationId xmlns:a16="http://schemas.microsoft.com/office/drawing/2014/main" id="{22739B4E-2AAE-41E2-D3D9-583020EA65E3}"/>
                    </a:ext>
                  </a:extLst>
                </p:cNvPr>
                <p:cNvPicPr/>
                <p:nvPr/>
              </p:nvPicPr>
              <p:blipFill>
                <a:blip r:embed="rId61"/>
                <a:stretch>
                  <a:fillRect/>
                </a:stretch>
              </p:blipFill>
              <p:spPr>
                <a:xfrm>
                  <a:off x="3256852" y="1692365"/>
                  <a:ext cx="137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FE3ABC5D-B1AA-E665-B113-4D6F5CD5A0B9}"/>
                    </a:ext>
                  </a:extLst>
                </p14:cNvPr>
                <p14:cNvContentPartPr/>
                <p14:nvPr/>
              </p14:nvContentPartPr>
              <p14:xfrm>
                <a:off x="7196332" y="-83515"/>
                <a:ext cx="1031040" cy="452160"/>
              </p14:xfrm>
            </p:contentPart>
          </mc:Choice>
          <mc:Fallback xmlns="">
            <p:pic>
              <p:nvPicPr>
                <p:cNvPr id="42" name="Ink 41">
                  <a:extLst>
                    <a:ext uri="{FF2B5EF4-FFF2-40B4-BE49-F238E27FC236}">
                      <a16:creationId xmlns:a16="http://schemas.microsoft.com/office/drawing/2014/main" id="{FE3ABC5D-B1AA-E665-B113-4D6F5CD5A0B9}"/>
                    </a:ext>
                  </a:extLst>
                </p:cNvPr>
                <p:cNvPicPr/>
                <p:nvPr/>
              </p:nvPicPr>
              <p:blipFill>
                <a:blip r:embed="rId63"/>
                <a:stretch>
                  <a:fillRect/>
                </a:stretch>
              </p:blipFill>
              <p:spPr>
                <a:xfrm>
                  <a:off x="7178332" y="-101515"/>
                  <a:ext cx="106668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3C1E5427-2B43-2E5D-E614-751BFB0156FA}"/>
                    </a:ext>
                  </a:extLst>
                </p14:cNvPr>
                <p14:cNvContentPartPr/>
                <p14:nvPr/>
              </p14:nvContentPartPr>
              <p14:xfrm>
                <a:off x="3018892" y="567606"/>
                <a:ext cx="1376280" cy="1000440"/>
              </p14:xfrm>
            </p:contentPart>
          </mc:Choice>
          <mc:Fallback xmlns="">
            <p:pic>
              <p:nvPicPr>
                <p:cNvPr id="43" name="Ink 42">
                  <a:extLst>
                    <a:ext uri="{FF2B5EF4-FFF2-40B4-BE49-F238E27FC236}">
                      <a16:creationId xmlns:a16="http://schemas.microsoft.com/office/drawing/2014/main" id="{3C1E5427-2B43-2E5D-E614-751BFB0156FA}"/>
                    </a:ext>
                  </a:extLst>
                </p:cNvPr>
                <p:cNvPicPr/>
                <p:nvPr/>
              </p:nvPicPr>
              <p:blipFill>
                <a:blip r:embed="rId65"/>
                <a:stretch>
                  <a:fillRect/>
                </a:stretch>
              </p:blipFill>
              <p:spPr>
                <a:xfrm>
                  <a:off x="3000892" y="549606"/>
                  <a:ext cx="1411920" cy="1036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BCBBE840-086D-C76D-1EEE-81C4287C46D6}"/>
                    </a:ext>
                  </a:extLst>
                </p14:cNvPr>
                <p14:cNvContentPartPr/>
                <p14:nvPr/>
              </p14:nvContentPartPr>
              <p14:xfrm>
                <a:off x="4170892" y="466446"/>
                <a:ext cx="113400" cy="194040"/>
              </p14:xfrm>
            </p:contentPart>
          </mc:Choice>
          <mc:Fallback xmlns="">
            <p:pic>
              <p:nvPicPr>
                <p:cNvPr id="44" name="Ink 43">
                  <a:extLst>
                    <a:ext uri="{FF2B5EF4-FFF2-40B4-BE49-F238E27FC236}">
                      <a16:creationId xmlns:a16="http://schemas.microsoft.com/office/drawing/2014/main" id="{BCBBE840-086D-C76D-1EEE-81C4287C46D6}"/>
                    </a:ext>
                  </a:extLst>
                </p:cNvPr>
                <p:cNvPicPr/>
                <p:nvPr/>
              </p:nvPicPr>
              <p:blipFill>
                <a:blip r:embed="rId67"/>
                <a:stretch>
                  <a:fillRect/>
                </a:stretch>
              </p:blipFill>
              <p:spPr>
                <a:xfrm>
                  <a:off x="4152892" y="448806"/>
                  <a:ext cx="149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3A31568B-9DF6-E289-E714-74F58BA12FB5}"/>
                    </a:ext>
                  </a:extLst>
                </p14:cNvPr>
                <p14:cNvContentPartPr/>
                <p14:nvPr/>
              </p14:nvContentPartPr>
              <p14:xfrm>
                <a:off x="3434332" y="381486"/>
                <a:ext cx="133200" cy="127440"/>
              </p14:xfrm>
            </p:contentPart>
          </mc:Choice>
          <mc:Fallback xmlns="">
            <p:pic>
              <p:nvPicPr>
                <p:cNvPr id="46" name="Ink 45">
                  <a:extLst>
                    <a:ext uri="{FF2B5EF4-FFF2-40B4-BE49-F238E27FC236}">
                      <a16:creationId xmlns:a16="http://schemas.microsoft.com/office/drawing/2014/main" id="{3A31568B-9DF6-E289-E714-74F58BA12FB5}"/>
                    </a:ext>
                  </a:extLst>
                </p:cNvPr>
                <p:cNvPicPr/>
                <p:nvPr/>
              </p:nvPicPr>
              <p:blipFill>
                <a:blip r:embed="rId69"/>
                <a:stretch>
                  <a:fillRect/>
                </a:stretch>
              </p:blipFill>
              <p:spPr>
                <a:xfrm>
                  <a:off x="3416692" y="363846"/>
                  <a:ext cx="16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AFE1931B-1E1E-0A63-8DE1-D668CE008775}"/>
                    </a:ext>
                  </a:extLst>
                </p14:cNvPr>
                <p14:cNvContentPartPr/>
                <p14:nvPr/>
              </p14:nvContentPartPr>
              <p14:xfrm>
                <a:off x="3641692" y="216966"/>
                <a:ext cx="119880" cy="244800"/>
              </p14:xfrm>
            </p:contentPart>
          </mc:Choice>
          <mc:Fallback xmlns="">
            <p:pic>
              <p:nvPicPr>
                <p:cNvPr id="47" name="Ink 46">
                  <a:extLst>
                    <a:ext uri="{FF2B5EF4-FFF2-40B4-BE49-F238E27FC236}">
                      <a16:creationId xmlns:a16="http://schemas.microsoft.com/office/drawing/2014/main" id="{AFE1931B-1E1E-0A63-8DE1-D668CE008775}"/>
                    </a:ext>
                  </a:extLst>
                </p:cNvPr>
                <p:cNvPicPr/>
                <p:nvPr/>
              </p:nvPicPr>
              <p:blipFill>
                <a:blip r:embed="rId71"/>
                <a:stretch>
                  <a:fillRect/>
                </a:stretch>
              </p:blipFill>
              <p:spPr>
                <a:xfrm>
                  <a:off x="3623692" y="198966"/>
                  <a:ext cx="155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2892014-3743-A504-F452-FDA39CAD4968}"/>
                    </a:ext>
                  </a:extLst>
                </p14:cNvPr>
                <p14:cNvContentPartPr/>
                <p14:nvPr/>
              </p14:nvContentPartPr>
              <p14:xfrm>
                <a:off x="3612172" y="381486"/>
                <a:ext cx="125640" cy="32040"/>
              </p14:xfrm>
            </p:contentPart>
          </mc:Choice>
          <mc:Fallback xmlns="">
            <p:pic>
              <p:nvPicPr>
                <p:cNvPr id="48" name="Ink 47">
                  <a:extLst>
                    <a:ext uri="{FF2B5EF4-FFF2-40B4-BE49-F238E27FC236}">
                      <a16:creationId xmlns:a16="http://schemas.microsoft.com/office/drawing/2014/main" id="{82892014-3743-A504-F452-FDA39CAD4968}"/>
                    </a:ext>
                  </a:extLst>
                </p:cNvPr>
                <p:cNvPicPr/>
                <p:nvPr/>
              </p:nvPicPr>
              <p:blipFill>
                <a:blip r:embed="rId73"/>
                <a:stretch>
                  <a:fillRect/>
                </a:stretch>
              </p:blipFill>
              <p:spPr>
                <a:xfrm>
                  <a:off x="3594532" y="363846"/>
                  <a:ext cx="161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D453BA-F9A1-2F27-6383-F5485E0A810F}"/>
                    </a:ext>
                  </a:extLst>
                </p14:cNvPr>
                <p14:cNvContentPartPr/>
                <p14:nvPr/>
              </p14:nvContentPartPr>
              <p14:xfrm>
                <a:off x="3916012" y="186006"/>
                <a:ext cx="131760" cy="265320"/>
              </p14:xfrm>
            </p:contentPart>
          </mc:Choice>
          <mc:Fallback xmlns="">
            <p:pic>
              <p:nvPicPr>
                <p:cNvPr id="49" name="Ink 48">
                  <a:extLst>
                    <a:ext uri="{FF2B5EF4-FFF2-40B4-BE49-F238E27FC236}">
                      <a16:creationId xmlns:a16="http://schemas.microsoft.com/office/drawing/2014/main" id="{48D453BA-F9A1-2F27-6383-F5485E0A810F}"/>
                    </a:ext>
                  </a:extLst>
                </p:cNvPr>
                <p:cNvPicPr/>
                <p:nvPr/>
              </p:nvPicPr>
              <p:blipFill>
                <a:blip r:embed="rId75"/>
                <a:stretch>
                  <a:fillRect/>
                </a:stretch>
              </p:blipFill>
              <p:spPr>
                <a:xfrm>
                  <a:off x="3898372" y="168006"/>
                  <a:ext cx="1674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13351948-8B25-24E2-48B3-2503334880A9}"/>
                    </a:ext>
                  </a:extLst>
                </p14:cNvPr>
                <p14:cNvContentPartPr/>
                <p14:nvPr/>
              </p14:nvContentPartPr>
              <p14:xfrm>
                <a:off x="4097812" y="305166"/>
                <a:ext cx="72000" cy="90360"/>
              </p14:xfrm>
            </p:contentPart>
          </mc:Choice>
          <mc:Fallback xmlns="">
            <p:pic>
              <p:nvPicPr>
                <p:cNvPr id="50" name="Ink 49">
                  <a:extLst>
                    <a:ext uri="{FF2B5EF4-FFF2-40B4-BE49-F238E27FC236}">
                      <a16:creationId xmlns:a16="http://schemas.microsoft.com/office/drawing/2014/main" id="{13351948-8B25-24E2-48B3-2503334880A9}"/>
                    </a:ext>
                  </a:extLst>
                </p:cNvPr>
                <p:cNvPicPr/>
                <p:nvPr/>
              </p:nvPicPr>
              <p:blipFill>
                <a:blip r:embed="rId77"/>
                <a:stretch>
                  <a:fillRect/>
                </a:stretch>
              </p:blipFill>
              <p:spPr>
                <a:xfrm>
                  <a:off x="4079812" y="287526"/>
                  <a:ext cx="107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6E77364C-7632-DBCE-595E-01AB3BFBA90B}"/>
                    </a:ext>
                  </a:extLst>
                </p14:cNvPr>
                <p14:cNvContentPartPr/>
                <p14:nvPr/>
              </p14:nvContentPartPr>
              <p14:xfrm>
                <a:off x="4184932" y="261246"/>
                <a:ext cx="123120" cy="257400"/>
              </p14:xfrm>
            </p:contentPart>
          </mc:Choice>
          <mc:Fallback xmlns="">
            <p:pic>
              <p:nvPicPr>
                <p:cNvPr id="51" name="Ink 50">
                  <a:extLst>
                    <a:ext uri="{FF2B5EF4-FFF2-40B4-BE49-F238E27FC236}">
                      <a16:creationId xmlns:a16="http://schemas.microsoft.com/office/drawing/2014/main" id="{6E77364C-7632-DBCE-595E-01AB3BFBA90B}"/>
                    </a:ext>
                  </a:extLst>
                </p:cNvPr>
                <p:cNvPicPr/>
                <p:nvPr/>
              </p:nvPicPr>
              <p:blipFill>
                <a:blip r:embed="rId79"/>
                <a:stretch>
                  <a:fillRect/>
                </a:stretch>
              </p:blipFill>
              <p:spPr>
                <a:xfrm>
                  <a:off x="4166932" y="243606"/>
                  <a:ext cx="158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BB303D29-C63E-9BD1-074E-B5957704846D}"/>
                    </a:ext>
                  </a:extLst>
                </p14:cNvPr>
                <p14:cNvContentPartPr/>
                <p14:nvPr/>
              </p14:nvContentPartPr>
              <p14:xfrm>
                <a:off x="4314892" y="285726"/>
                <a:ext cx="27360" cy="115560"/>
              </p14:xfrm>
            </p:contentPart>
          </mc:Choice>
          <mc:Fallback xmlns="">
            <p:pic>
              <p:nvPicPr>
                <p:cNvPr id="52" name="Ink 51">
                  <a:extLst>
                    <a:ext uri="{FF2B5EF4-FFF2-40B4-BE49-F238E27FC236}">
                      <a16:creationId xmlns:a16="http://schemas.microsoft.com/office/drawing/2014/main" id="{BB303D29-C63E-9BD1-074E-B5957704846D}"/>
                    </a:ext>
                  </a:extLst>
                </p:cNvPr>
                <p:cNvPicPr/>
                <p:nvPr/>
              </p:nvPicPr>
              <p:blipFill>
                <a:blip r:embed="rId81"/>
                <a:stretch>
                  <a:fillRect/>
                </a:stretch>
              </p:blipFill>
              <p:spPr>
                <a:xfrm>
                  <a:off x="4297252" y="268086"/>
                  <a:ext cx="63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17BABBF2-D5F8-D0A0-0323-25B080FF8643}"/>
                    </a:ext>
                  </a:extLst>
                </p14:cNvPr>
                <p14:cNvContentPartPr/>
                <p14:nvPr/>
              </p14:nvContentPartPr>
              <p14:xfrm>
                <a:off x="4296892" y="191766"/>
                <a:ext cx="23760" cy="25920"/>
              </p14:xfrm>
            </p:contentPart>
          </mc:Choice>
          <mc:Fallback xmlns="">
            <p:pic>
              <p:nvPicPr>
                <p:cNvPr id="53" name="Ink 52">
                  <a:extLst>
                    <a:ext uri="{FF2B5EF4-FFF2-40B4-BE49-F238E27FC236}">
                      <a16:creationId xmlns:a16="http://schemas.microsoft.com/office/drawing/2014/main" id="{17BABBF2-D5F8-D0A0-0323-25B080FF8643}"/>
                    </a:ext>
                  </a:extLst>
                </p:cNvPr>
                <p:cNvPicPr/>
                <p:nvPr/>
              </p:nvPicPr>
              <p:blipFill>
                <a:blip r:embed="rId83"/>
                <a:stretch>
                  <a:fillRect/>
                </a:stretch>
              </p:blipFill>
              <p:spPr>
                <a:xfrm>
                  <a:off x="4279252" y="173766"/>
                  <a:ext cx="59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D7622EA7-EBD8-1EA8-F908-2B5915A4DCC3}"/>
                    </a:ext>
                  </a:extLst>
                </p14:cNvPr>
                <p14:cNvContentPartPr/>
                <p14:nvPr/>
              </p14:nvContentPartPr>
              <p14:xfrm>
                <a:off x="4340092" y="273126"/>
                <a:ext cx="185760" cy="121320"/>
              </p14:xfrm>
            </p:contentPart>
          </mc:Choice>
          <mc:Fallback xmlns="">
            <p:pic>
              <p:nvPicPr>
                <p:cNvPr id="54" name="Ink 53">
                  <a:extLst>
                    <a:ext uri="{FF2B5EF4-FFF2-40B4-BE49-F238E27FC236}">
                      <a16:creationId xmlns:a16="http://schemas.microsoft.com/office/drawing/2014/main" id="{D7622EA7-EBD8-1EA8-F908-2B5915A4DCC3}"/>
                    </a:ext>
                  </a:extLst>
                </p:cNvPr>
                <p:cNvPicPr/>
                <p:nvPr/>
              </p:nvPicPr>
              <p:blipFill>
                <a:blip r:embed="rId85"/>
                <a:stretch>
                  <a:fillRect/>
                </a:stretch>
              </p:blipFill>
              <p:spPr>
                <a:xfrm>
                  <a:off x="4322452" y="255126"/>
                  <a:ext cx="2214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4749D993-9957-37AD-6F74-186794181A19}"/>
                  </a:ext>
                </a:extLst>
              </p14:cNvPr>
              <p14:cNvContentPartPr/>
              <p14:nvPr/>
            </p14:nvContentPartPr>
            <p14:xfrm>
              <a:off x="3344332" y="816006"/>
              <a:ext cx="360" cy="360"/>
            </p14:xfrm>
          </p:contentPart>
        </mc:Choice>
        <mc:Fallback xmlns="">
          <p:pic>
            <p:nvPicPr>
              <p:cNvPr id="56" name="Ink 55">
                <a:extLst>
                  <a:ext uri="{FF2B5EF4-FFF2-40B4-BE49-F238E27FC236}">
                    <a16:creationId xmlns:a16="http://schemas.microsoft.com/office/drawing/2014/main" id="{4749D993-9957-37AD-6F74-186794181A19}"/>
                  </a:ext>
                </a:extLst>
              </p:cNvPr>
              <p:cNvPicPr/>
              <p:nvPr/>
            </p:nvPicPr>
            <p:blipFill>
              <a:blip r:embed="rId87"/>
              <a:stretch>
                <a:fillRect/>
              </a:stretch>
            </p:blipFill>
            <p:spPr>
              <a:xfrm>
                <a:off x="3326692" y="79836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a16="http://schemas.microsoft.com/office/drawing/2014/main" id="{75AD6FE4-4189-806F-0515-D40FCD556431}"/>
                  </a:ext>
                </a:extLst>
              </p14:cNvPr>
              <p14:cNvContentPartPr/>
              <p14:nvPr/>
            </p14:nvContentPartPr>
            <p14:xfrm>
              <a:off x="7761532" y="5447406"/>
              <a:ext cx="69120" cy="990000"/>
            </p14:xfrm>
          </p:contentPart>
        </mc:Choice>
        <mc:Fallback xmlns="">
          <p:pic>
            <p:nvPicPr>
              <p:cNvPr id="61" name="Ink 60">
                <a:extLst>
                  <a:ext uri="{FF2B5EF4-FFF2-40B4-BE49-F238E27FC236}">
                    <a16:creationId xmlns:a16="http://schemas.microsoft.com/office/drawing/2014/main" id="{75AD6FE4-4189-806F-0515-D40FCD556431}"/>
                  </a:ext>
                </a:extLst>
              </p:cNvPr>
              <p:cNvPicPr/>
              <p:nvPr/>
            </p:nvPicPr>
            <p:blipFill>
              <a:blip r:embed="rId89"/>
              <a:stretch>
                <a:fillRect/>
              </a:stretch>
            </p:blipFill>
            <p:spPr>
              <a:xfrm>
                <a:off x="7743532" y="5429406"/>
                <a:ext cx="104760" cy="1025640"/>
              </a:xfrm>
              <a:prstGeom prst="rect">
                <a:avLst/>
              </a:prstGeom>
            </p:spPr>
          </p:pic>
        </mc:Fallback>
      </mc:AlternateContent>
      <p:grpSp>
        <p:nvGrpSpPr>
          <p:cNvPr id="99" name="Group 98">
            <a:extLst>
              <a:ext uri="{FF2B5EF4-FFF2-40B4-BE49-F238E27FC236}">
                <a16:creationId xmlns:a16="http://schemas.microsoft.com/office/drawing/2014/main" id="{4CB2BB97-FB72-1BD7-5164-1C6D4E8708F3}"/>
              </a:ext>
            </a:extLst>
          </p:cNvPr>
          <p:cNvGrpSpPr/>
          <p:nvPr/>
        </p:nvGrpSpPr>
        <p:grpSpPr>
          <a:xfrm>
            <a:off x="1313212" y="2393886"/>
            <a:ext cx="9923760" cy="2774880"/>
            <a:chOff x="1313212" y="2393886"/>
            <a:chExt cx="9923760" cy="2774880"/>
          </a:xfrm>
        </p:grpSpPr>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4BF4B10B-05F4-EFD8-A48F-8CA0998A9338}"/>
                    </a:ext>
                  </a:extLst>
                </p14:cNvPr>
                <p14:cNvContentPartPr/>
                <p14:nvPr/>
              </p14:nvContentPartPr>
              <p14:xfrm>
                <a:off x="7755412" y="2606646"/>
                <a:ext cx="57600" cy="198720"/>
              </p14:xfrm>
            </p:contentPart>
          </mc:Choice>
          <mc:Fallback xmlns="">
            <p:pic>
              <p:nvPicPr>
                <p:cNvPr id="57" name="Ink 56">
                  <a:extLst>
                    <a:ext uri="{FF2B5EF4-FFF2-40B4-BE49-F238E27FC236}">
                      <a16:creationId xmlns:a16="http://schemas.microsoft.com/office/drawing/2014/main" id="{4BF4B10B-05F4-EFD8-A48F-8CA0998A9338}"/>
                    </a:ext>
                  </a:extLst>
                </p:cNvPr>
                <p:cNvPicPr/>
                <p:nvPr/>
              </p:nvPicPr>
              <p:blipFill>
                <a:blip r:embed="rId91"/>
                <a:stretch>
                  <a:fillRect/>
                </a:stretch>
              </p:blipFill>
              <p:spPr>
                <a:xfrm>
                  <a:off x="7737772" y="2588646"/>
                  <a:ext cx="93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6F631B9-E7E3-0CF3-FBDC-6A7CA5952D99}"/>
                    </a:ext>
                  </a:extLst>
                </p14:cNvPr>
                <p14:cNvContentPartPr/>
                <p14:nvPr/>
              </p14:nvContentPartPr>
              <p14:xfrm>
                <a:off x="7826332" y="3136206"/>
                <a:ext cx="57960" cy="568080"/>
              </p14:xfrm>
            </p:contentPart>
          </mc:Choice>
          <mc:Fallback xmlns="">
            <p:pic>
              <p:nvPicPr>
                <p:cNvPr id="58" name="Ink 57">
                  <a:extLst>
                    <a:ext uri="{FF2B5EF4-FFF2-40B4-BE49-F238E27FC236}">
                      <a16:creationId xmlns:a16="http://schemas.microsoft.com/office/drawing/2014/main" id="{A6F631B9-E7E3-0CF3-FBDC-6A7CA5952D99}"/>
                    </a:ext>
                  </a:extLst>
                </p:cNvPr>
                <p:cNvPicPr/>
                <p:nvPr/>
              </p:nvPicPr>
              <p:blipFill>
                <a:blip r:embed="rId93"/>
                <a:stretch>
                  <a:fillRect/>
                </a:stretch>
              </p:blipFill>
              <p:spPr>
                <a:xfrm>
                  <a:off x="7808332" y="3118566"/>
                  <a:ext cx="9360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40D889B9-D969-2439-42DF-4A003C49F7D2}"/>
                    </a:ext>
                  </a:extLst>
                </p14:cNvPr>
                <p14:cNvContentPartPr/>
                <p14:nvPr/>
              </p14:nvContentPartPr>
              <p14:xfrm>
                <a:off x="7883932" y="4049526"/>
                <a:ext cx="32040" cy="197640"/>
              </p14:xfrm>
            </p:contentPart>
          </mc:Choice>
          <mc:Fallback xmlns="">
            <p:pic>
              <p:nvPicPr>
                <p:cNvPr id="59" name="Ink 58">
                  <a:extLst>
                    <a:ext uri="{FF2B5EF4-FFF2-40B4-BE49-F238E27FC236}">
                      <a16:creationId xmlns:a16="http://schemas.microsoft.com/office/drawing/2014/main" id="{40D889B9-D969-2439-42DF-4A003C49F7D2}"/>
                    </a:ext>
                  </a:extLst>
                </p:cNvPr>
                <p:cNvPicPr/>
                <p:nvPr/>
              </p:nvPicPr>
              <p:blipFill>
                <a:blip r:embed="rId95"/>
                <a:stretch>
                  <a:fillRect/>
                </a:stretch>
              </p:blipFill>
              <p:spPr>
                <a:xfrm>
                  <a:off x="7865932" y="4031526"/>
                  <a:ext cx="67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F10B59AC-6AFA-FC68-0E83-434F3F7B3DB1}"/>
                    </a:ext>
                  </a:extLst>
                </p14:cNvPr>
                <p14:cNvContentPartPr/>
                <p14:nvPr/>
              </p14:nvContentPartPr>
              <p14:xfrm>
                <a:off x="7833172" y="4401606"/>
                <a:ext cx="47160" cy="767160"/>
              </p14:xfrm>
            </p:contentPart>
          </mc:Choice>
          <mc:Fallback xmlns="">
            <p:pic>
              <p:nvPicPr>
                <p:cNvPr id="60" name="Ink 59">
                  <a:extLst>
                    <a:ext uri="{FF2B5EF4-FFF2-40B4-BE49-F238E27FC236}">
                      <a16:creationId xmlns:a16="http://schemas.microsoft.com/office/drawing/2014/main" id="{F10B59AC-6AFA-FC68-0E83-434F3F7B3DB1}"/>
                    </a:ext>
                  </a:extLst>
                </p:cNvPr>
                <p:cNvPicPr/>
                <p:nvPr/>
              </p:nvPicPr>
              <p:blipFill>
                <a:blip r:embed="rId97"/>
                <a:stretch>
                  <a:fillRect/>
                </a:stretch>
              </p:blipFill>
              <p:spPr>
                <a:xfrm>
                  <a:off x="7815532" y="4383966"/>
                  <a:ext cx="8280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E5C36A1D-4BB1-4B5A-9AD4-60A543E087D7}"/>
                    </a:ext>
                  </a:extLst>
                </p14:cNvPr>
                <p14:cNvContentPartPr/>
                <p14:nvPr/>
              </p14:nvContentPartPr>
              <p14:xfrm>
                <a:off x="9814252" y="3788166"/>
                <a:ext cx="1422720" cy="807120"/>
              </p14:xfrm>
            </p:contentPart>
          </mc:Choice>
          <mc:Fallback xmlns="">
            <p:pic>
              <p:nvPicPr>
                <p:cNvPr id="62" name="Ink 61">
                  <a:extLst>
                    <a:ext uri="{FF2B5EF4-FFF2-40B4-BE49-F238E27FC236}">
                      <a16:creationId xmlns:a16="http://schemas.microsoft.com/office/drawing/2014/main" id="{E5C36A1D-4BB1-4B5A-9AD4-60A543E087D7}"/>
                    </a:ext>
                  </a:extLst>
                </p:cNvPr>
                <p:cNvPicPr/>
                <p:nvPr/>
              </p:nvPicPr>
              <p:blipFill>
                <a:blip r:embed="rId99"/>
                <a:stretch>
                  <a:fillRect/>
                </a:stretch>
              </p:blipFill>
              <p:spPr>
                <a:xfrm>
                  <a:off x="9796252" y="3770526"/>
                  <a:ext cx="1458360" cy="842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F6DD065E-79F1-63B7-6D31-8ABD70621567}"/>
                    </a:ext>
                  </a:extLst>
                </p14:cNvPr>
                <p14:cNvContentPartPr/>
                <p14:nvPr/>
              </p14:nvContentPartPr>
              <p14:xfrm>
                <a:off x="10181452" y="4047366"/>
                <a:ext cx="170640" cy="199080"/>
              </p14:xfrm>
            </p:contentPart>
          </mc:Choice>
          <mc:Fallback xmlns="">
            <p:pic>
              <p:nvPicPr>
                <p:cNvPr id="63" name="Ink 62">
                  <a:extLst>
                    <a:ext uri="{FF2B5EF4-FFF2-40B4-BE49-F238E27FC236}">
                      <a16:creationId xmlns:a16="http://schemas.microsoft.com/office/drawing/2014/main" id="{F6DD065E-79F1-63B7-6D31-8ABD70621567}"/>
                    </a:ext>
                  </a:extLst>
                </p:cNvPr>
                <p:cNvPicPr/>
                <p:nvPr/>
              </p:nvPicPr>
              <p:blipFill>
                <a:blip r:embed="rId101"/>
                <a:stretch>
                  <a:fillRect/>
                </a:stretch>
              </p:blipFill>
              <p:spPr>
                <a:xfrm>
                  <a:off x="10163812" y="4029726"/>
                  <a:ext cx="2062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1467ADA3-6EFF-A2BB-352D-375BAEE0C507}"/>
                    </a:ext>
                  </a:extLst>
                </p14:cNvPr>
                <p14:cNvContentPartPr/>
                <p14:nvPr/>
              </p14:nvContentPartPr>
              <p14:xfrm>
                <a:off x="10410052" y="4032246"/>
                <a:ext cx="129240" cy="211320"/>
              </p14:xfrm>
            </p:contentPart>
          </mc:Choice>
          <mc:Fallback xmlns="">
            <p:pic>
              <p:nvPicPr>
                <p:cNvPr id="64" name="Ink 63">
                  <a:extLst>
                    <a:ext uri="{FF2B5EF4-FFF2-40B4-BE49-F238E27FC236}">
                      <a16:creationId xmlns:a16="http://schemas.microsoft.com/office/drawing/2014/main" id="{1467ADA3-6EFF-A2BB-352D-375BAEE0C507}"/>
                    </a:ext>
                  </a:extLst>
                </p:cNvPr>
                <p:cNvPicPr/>
                <p:nvPr/>
              </p:nvPicPr>
              <p:blipFill>
                <a:blip r:embed="rId103"/>
                <a:stretch>
                  <a:fillRect/>
                </a:stretch>
              </p:blipFill>
              <p:spPr>
                <a:xfrm>
                  <a:off x="10392412" y="4014606"/>
                  <a:ext cx="164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EE61DE66-2C41-B48B-9CF2-8F303A7B45A1}"/>
                    </a:ext>
                  </a:extLst>
                </p14:cNvPr>
                <p14:cNvContentPartPr/>
                <p14:nvPr/>
              </p14:nvContentPartPr>
              <p14:xfrm>
                <a:off x="10483132" y="4198206"/>
                <a:ext cx="169560" cy="214200"/>
              </p14:xfrm>
            </p:contentPart>
          </mc:Choice>
          <mc:Fallback xmlns="">
            <p:pic>
              <p:nvPicPr>
                <p:cNvPr id="65" name="Ink 64">
                  <a:extLst>
                    <a:ext uri="{FF2B5EF4-FFF2-40B4-BE49-F238E27FC236}">
                      <a16:creationId xmlns:a16="http://schemas.microsoft.com/office/drawing/2014/main" id="{EE61DE66-2C41-B48B-9CF2-8F303A7B45A1}"/>
                    </a:ext>
                  </a:extLst>
                </p:cNvPr>
                <p:cNvPicPr/>
                <p:nvPr/>
              </p:nvPicPr>
              <p:blipFill>
                <a:blip r:embed="rId105"/>
                <a:stretch>
                  <a:fillRect/>
                </a:stretch>
              </p:blipFill>
              <p:spPr>
                <a:xfrm>
                  <a:off x="10465132" y="4180566"/>
                  <a:ext cx="2052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24A25B4-4FCF-BAF9-AF47-BD6A085635E8}"/>
                    </a:ext>
                  </a:extLst>
                </p14:cNvPr>
                <p14:cNvContentPartPr/>
                <p14:nvPr/>
              </p14:nvContentPartPr>
              <p14:xfrm>
                <a:off x="10687972" y="4243206"/>
                <a:ext cx="42120" cy="183960"/>
              </p14:xfrm>
            </p:contentPart>
          </mc:Choice>
          <mc:Fallback xmlns="">
            <p:pic>
              <p:nvPicPr>
                <p:cNvPr id="66" name="Ink 65">
                  <a:extLst>
                    <a:ext uri="{FF2B5EF4-FFF2-40B4-BE49-F238E27FC236}">
                      <a16:creationId xmlns:a16="http://schemas.microsoft.com/office/drawing/2014/main" id="{024A25B4-4FCF-BAF9-AF47-BD6A085635E8}"/>
                    </a:ext>
                  </a:extLst>
                </p:cNvPr>
                <p:cNvPicPr/>
                <p:nvPr/>
              </p:nvPicPr>
              <p:blipFill>
                <a:blip r:embed="rId107"/>
                <a:stretch>
                  <a:fillRect/>
                </a:stretch>
              </p:blipFill>
              <p:spPr>
                <a:xfrm>
                  <a:off x="10669972" y="4225566"/>
                  <a:ext cx="77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A6CC5052-BC27-C709-8757-432A6974259D}"/>
                    </a:ext>
                  </a:extLst>
                </p14:cNvPr>
                <p14:cNvContentPartPr/>
                <p14:nvPr/>
              </p14:nvContentPartPr>
              <p14:xfrm>
                <a:off x="10789492" y="4285326"/>
                <a:ext cx="83160" cy="194760"/>
              </p14:xfrm>
            </p:contentPart>
          </mc:Choice>
          <mc:Fallback xmlns="">
            <p:pic>
              <p:nvPicPr>
                <p:cNvPr id="67" name="Ink 66">
                  <a:extLst>
                    <a:ext uri="{FF2B5EF4-FFF2-40B4-BE49-F238E27FC236}">
                      <a16:creationId xmlns:a16="http://schemas.microsoft.com/office/drawing/2014/main" id="{A6CC5052-BC27-C709-8757-432A6974259D}"/>
                    </a:ext>
                  </a:extLst>
                </p:cNvPr>
                <p:cNvPicPr/>
                <p:nvPr/>
              </p:nvPicPr>
              <p:blipFill>
                <a:blip r:embed="rId109"/>
                <a:stretch>
                  <a:fillRect/>
                </a:stretch>
              </p:blipFill>
              <p:spPr>
                <a:xfrm>
                  <a:off x="10771852" y="4267686"/>
                  <a:ext cx="1188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EE148C06-2E57-9A5D-1D57-999FE5B225C9}"/>
                    </a:ext>
                  </a:extLst>
                </p14:cNvPr>
                <p14:cNvContentPartPr/>
                <p14:nvPr/>
              </p14:nvContentPartPr>
              <p14:xfrm>
                <a:off x="1313212" y="3625086"/>
                <a:ext cx="897840" cy="703080"/>
              </p14:xfrm>
            </p:contentPart>
          </mc:Choice>
          <mc:Fallback xmlns="">
            <p:pic>
              <p:nvPicPr>
                <p:cNvPr id="70" name="Ink 69">
                  <a:extLst>
                    <a:ext uri="{FF2B5EF4-FFF2-40B4-BE49-F238E27FC236}">
                      <a16:creationId xmlns:a16="http://schemas.microsoft.com/office/drawing/2014/main" id="{EE148C06-2E57-9A5D-1D57-999FE5B225C9}"/>
                    </a:ext>
                  </a:extLst>
                </p:cNvPr>
                <p:cNvPicPr/>
                <p:nvPr/>
              </p:nvPicPr>
              <p:blipFill>
                <a:blip r:embed="rId111"/>
                <a:stretch>
                  <a:fillRect/>
                </a:stretch>
              </p:blipFill>
              <p:spPr>
                <a:xfrm>
                  <a:off x="1295572" y="3607086"/>
                  <a:ext cx="93348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AD0C6CFA-E5CC-F81F-BD50-E9208C51942E}"/>
                    </a:ext>
                  </a:extLst>
                </p14:cNvPr>
                <p14:cNvContentPartPr/>
                <p14:nvPr/>
              </p14:nvContentPartPr>
              <p14:xfrm>
                <a:off x="1425532" y="4293246"/>
                <a:ext cx="501840" cy="260280"/>
              </p14:xfrm>
            </p:contentPart>
          </mc:Choice>
          <mc:Fallback xmlns="">
            <p:pic>
              <p:nvPicPr>
                <p:cNvPr id="71" name="Ink 70">
                  <a:extLst>
                    <a:ext uri="{FF2B5EF4-FFF2-40B4-BE49-F238E27FC236}">
                      <a16:creationId xmlns:a16="http://schemas.microsoft.com/office/drawing/2014/main" id="{AD0C6CFA-E5CC-F81F-BD50-E9208C51942E}"/>
                    </a:ext>
                  </a:extLst>
                </p:cNvPr>
                <p:cNvPicPr/>
                <p:nvPr/>
              </p:nvPicPr>
              <p:blipFill>
                <a:blip r:embed="rId113"/>
                <a:stretch>
                  <a:fillRect/>
                </a:stretch>
              </p:blipFill>
              <p:spPr>
                <a:xfrm>
                  <a:off x="1407892" y="4275246"/>
                  <a:ext cx="537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F29B1584-75EF-2C4A-B2D1-D0FE4B304C74}"/>
                    </a:ext>
                  </a:extLst>
                </p14:cNvPr>
                <p14:cNvContentPartPr/>
                <p14:nvPr/>
              </p14:nvContentPartPr>
              <p14:xfrm>
                <a:off x="2201692" y="4028646"/>
                <a:ext cx="5608800" cy="96120"/>
              </p14:xfrm>
            </p:contentPart>
          </mc:Choice>
          <mc:Fallback xmlns="">
            <p:pic>
              <p:nvPicPr>
                <p:cNvPr id="72" name="Ink 71">
                  <a:extLst>
                    <a:ext uri="{FF2B5EF4-FFF2-40B4-BE49-F238E27FC236}">
                      <a16:creationId xmlns:a16="http://schemas.microsoft.com/office/drawing/2014/main" id="{F29B1584-75EF-2C4A-B2D1-D0FE4B304C74}"/>
                    </a:ext>
                  </a:extLst>
                </p:cNvPr>
                <p:cNvPicPr/>
                <p:nvPr/>
              </p:nvPicPr>
              <p:blipFill>
                <a:blip r:embed="rId115"/>
                <a:stretch>
                  <a:fillRect/>
                </a:stretch>
              </p:blipFill>
              <p:spPr>
                <a:xfrm>
                  <a:off x="2184052" y="4011006"/>
                  <a:ext cx="56444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11F176F0-303D-53FA-A80C-0AE0A0E00ED4}"/>
                    </a:ext>
                  </a:extLst>
                </p14:cNvPr>
                <p14:cNvContentPartPr/>
                <p14:nvPr/>
              </p14:nvContentPartPr>
              <p14:xfrm>
                <a:off x="7629052" y="3990846"/>
                <a:ext cx="177840" cy="304920"/>
              </p14:xfrm>
            </p:contentPart>
          </mc:Choice>
          <mc:Fallback xmlns="">
            <p:pic>
              <p:nvPicPr>
                <p:cNvPr id="73" name="Ink 72">
                  <a:extLst>
                    <a:ext uri="{FF2B5EF4-FFF2-40B4-BE49-F238E27FC236}">
                      <a16:creationId xmlns:a16="http://schemas.microsoft.com/office/drawing/2014/main" id="{11F176F0-303D-53FA-A80C-0AE0A0E00ED4}"/>
                    </a:ext>
                  </a:extLst>
                </p:cNvPr>
                <p:cNvPicPr/>
                <p:nvPr/>
              </p:nvPicPr>
              <p:blipFill>
                <a:blip r:embed="rId117"/>
                <a:stretch>
                  <a:fillRect/>
                </a:stretch>
              </p:blipFill>
              <p:spPr>
                <a:xfrm>
                  <a:off x="7611052" y="3972846"/>
                  <a:ext cx="2134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id="{09BBD42F-4A1E-03B5-6C3B-065ACF0B915C}"/>
                    </a:ext>
                  </a:extLst>
                </p14:cNvPr>
                <p14:cNvContentPartPr/>
                <p14:nvPr/>
              </p14:nvContentPartPr>
              <p14:xfrm>
                <a:off x="7751092" y="4076166"/>
                <a:ext cx="175680" cy="182520"/>
              </p14:xfrm>
            </p:contentPart>
          </mc:Choice>
          <mc:Fallback xmlns="">
            <p:pic>
              <p:nvPicPr>
                <p:cNvPr id="74" name="Ink 73">
                  <a:extLst>
                    <a:ext uri="{FF2B5EF4-FFF2-40B4-BE49-F238E27FC236}">
                      <a16:creationId xmlns:a16="http://schemas.microsoft.com/office/drawing/2014/main" id="{09BBD42F-4A1E-03B5-6C3B-065ACF0B915C}"/>
                    </a:ext>
                  </a:extLst>
                </p:cNvPr>
                <p:cNvPicPr/>
                <p:nvPr/>
              </p:nvPicPr>
              <p:blipFill>
                <a:blip r:embed="rId119"/>
                <a:stretch>
                  <a:fillRect/>
                </a:stretch>
              </p:blipFill>
              <p:spPr>
                <a:xfrm>
                  <a:off x="7733092" y="4058526"/>
                  <a:ext cx="211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9C203985-7E23-713C-DCB1-4E3E1779B38A}"/>
                    </a:ext>
                  </a:extLst>
                </p14:cNvPr>
                <p14:cNvContentPartPr/>
                <p14:nvPr/>
              </p14:nvContentPartPr>
              <p14:xfrm>
                <a:off x="7930012" y="4171926"/>
                <a:ext cx="2004840" cy="48240"/>
              </p14:xfrm>
            </p:contentPart>
          </mc:Choice>
          <mc:Fallback xmlns="">
            <p:pic>
              <p:nvPicPr>
                <p:cNvPr id="75" name="Ink 74">
                  <a:extLst>
                    <a:ext uri="{FF2B5EF4-FFF2-40B4-BE49-F238E27FC236}">
                      <a16:creationId xmlns:a16="http://schemas.microsoft.com/office/drawing/2014/main" id="{9C203985-7E23-713C-DCB1-4E3E1779B38A}"/>
                    </a:ext>
                  </a:extLst>
                </p:cNvPr>
                <p:cNvPicPr/>
                <p:nvPr/>
              </p:nvPicPr>
              <p:blipFill>
                <a:blip r:embed="rId121"/>
                <a:stretch>
                  <a:fillRect/>
                </a:stretch>
              </p:blipFill>
              <p:spPr>
                <a:xfrm>
                  <a:off x="7912372" y="4153926"/>
                  <a:ext cx="2040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3C453003-BB97-456B-0E12-EBD9F8824163}"/>
                    </a:ext>
                  </a:extLst>
                </p14:cNvPr>
                <p14:cNvContentPartPr/>
                <p14:nvPr/>
              </p14:nvContentPartPr>
              <p14:xfrm>
                <a:off x="7950892" y="4350486"/>
                <a:ext cx="221040" cy="169200"/>
              </p14:xfrm>
            </p:contentPart>
          </mc:Choice>
          <mc:Fallback xmlns="">
            <p:pic>
              <p:nvPicPr>
                <p:cNvPr id="77" name="Ink 76">
                  <a:extLst>
                    <a:ext uri="{FF2B5EF4-FFF2-40B4-BE49-F238E27FC236}">
                      <a16:creationId xmlns:a16="http://schemas.microsoft.com/office/drawing/2014/main" id="{3C453003-BB97-456B-0E12-EBD9F8824163}"/>
                    </a:ext>
                  </a:extLst>
                </p:cNvPr>
                <p:cNvPicPr/>
                <p:nvPr/>
              </p:nvPicPr>
              <p:blipFill>
                <a:blip r:embed="rId123"/>
                <a:stretch>
                  <a:fillRect/>
                </a:stretch>
              </p:blipFill>
              <p:spPr>
                <a:xfrm>
                  <a:off x="7932892" y="4332486"/>
                  <a:ext cx="256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0738AFAB-435A-CBE1-7267-E86866490E93}"/>
                    </a:ext>
                  </a:extLst>
                </p14:cNvPr>
                <p14:cNvContentPartPr/>
                <p14:nvPr/>
              </p14:nvContentPartPr>
              <p14:xfrm>
                <a:off x="8208292" y="4373166"/>
                <a:ext cx="128880" cy="126000"/>
              </p14:xfrm>
            </p:contentPart>
          </mc:Choice>
          <mc:Fallback xmlns="">
            <p:pic>
              <p:nvPicPr>
                <p:cNvPr id="78" name="Ink 77">
                  <a:extLst>
                    <a:ext uri="{FF2B5EF4-FFF2-40B4-BE49-F238E27FC236}">
                      <a16:creationId xmlns:a16="http://schemas.microsoft.com/office/drawing/2014/main" id="{0738AFAB-435A-CBE1-7267-E86866490E93}"/>
                    </a:ext>
                  </a:extLst>
                </p:cNvPr>
                <p:cNvPicPr/>
                <p:nvPr/>
              </p:nvPicPr>
              <p:blipFill>
                <a:blip r:embed="rId125"/>
                <a:stretch>
                  <a:fillRect/>
                </a:stretch>
              </p:blipFill>
              <p:spPr>
                <a:xfrm>
                  <a:off x="8190292" y="4355166"/>
                  <a:ext cx="164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735B0632-82DF-5D1E-B7D1-3F68B03B63D4}"/>
                    </a:ext>
                  </a:extLst>
                </p14:cNvPr>
                <p14:cNvContentPartPr/>
                <p14:nvPr/>
              </p14:nvContentPartPr>
              <p14:xfrm>
                <a:off x="8179852" y="2857566"/>
                <a:ext cx="1051920" cy="637560"/>
              </p14:xfrm>
            </p:contentPart>
          </mc:Choice>
          <mc:Fallback xmlns="">
            <p:pic>
              <p:nvPicPr>
                <p:cNvPr id="80" name="Ink 79">
                  <a:extLst>
                    <a:ext uri="{FF2B5EF4-FFF2-40B4-BE49-F238E27FC236}">
                      <a16:creationId xmlns:a16="http://schemas.microsoft.com/office/drawing/2014/main" id="{735B0632-82DF-5D1E-B7D1-3F68B03B63D4}"/>
                    </a:ext>
                  </a:extLst>
                </p:cNvPr>
                <p:cNvPicPr/>
                <p:nvPr/>
              </p:nvPicPr>
              <p:blipFill>
                <a:blip r:embed="rId127"/>
                <a:stretch>
                  <a:fillRect/>
                </a:stretch>
              </p:blipFill>
              <p:spPr>
                <a:xfrm>
                  <a:off x="8161852" y="2839926"/>
                  <a:ext cx="108756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499EAA73-2EAC-DD59-D95A-E3CBFDD21646}"/>
                    </a:ext>
                  </a:extLst>
                </p14:cNvPr>
                <p14:cNvContentPartPr/>
                <p14:nvPr/>
              </p14:nvContentPartPr>
              <p14:xfrm>
                <a:off x="8294332" y="2860806"/>
                <a:ext cx="1150200" cy="645840"/>
              </p14:xfrm>
            </p:contentPart>
          </mc:Choice>
          <mc:Fallback xmlns="">
            <p:pic>
              <p:nvPicPr>
                <p:cNvPr id="81" name="Ink 80">
                  <a:extLst>
                    <a:ext uri="{FF2B5EF4-FFF2-40B4-BE49-F238E27FC236}">
                      <a16:creationId xmlns:a16="http://schemas.microsoft.com/office/drawing/2014/main" id="{499EAA73-2EAC-DD59-D95A-E3CBFDD21646}"/>
                    </a:ext>
                  </a:extLst>
                </p:cNvPr>
                <p:cNvPicPr/>
                <p:nvPr/>
              </p:nvPicPr>
              <p:blipFill>
                <a:blip r:embed="rId129"/>
                <a:stretch>
                  <a:fillRect/>
                </a:stretch>
              </p:blipFill>
              <p:spPr>
                <a:xfrm>
                  <a:off x="8276692" y="2842806"/>
                  <a:ext cx="118584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CA42B5DF-632B-D4D8-D21B-7BA06AAAFFE6}"/>
                    </a:ext>
                  </a:extLst>
                </p14:cNvPr>
                <p14:cNvContentPartPr/>
                <p14:nvPr/>
              </p14:nvContentPartPr>
              <p14:xfrm>
                <a:off x="8389372" y="2595846"/>
                <a:ext cx="185040" cy="226440"/>
              </p14:xfrm>
            </p:contentPart>
          </mc:Choice>
          <mc:Fallback xmlns="">
            <p:pic>
              <p:nvPicPr>
                <p:cNvPr id="82" name="Ink 81">
                  <a:extLst>
                    <a:ext uri="{FF2B5EF4-FFF2-40B4-BE49-F238E27FC236}">
                      <a16:creationId xmlns:a16="http://schemas.microsoft.com/office/drawing/2014/main" id="{CA42B5DF-632B-D4D8-D21B-7BA06AAAFFE6}"/>
                    </a:ext>
                  </a:extLst>
                </p:cNvPr>
                <p:cNvPicPr/>
                <p:nvPr/>
              </p:nvPicPr>
              <p:blipFill>
                <a:blip r:embed="rId131"/>
                <a:stretch>
                  <a:fillRect/>
                </a:stretch>
              </p:blipFill>
              <p:spPr>
                <a:xfrm>
                  <a:off x="8371372" y="2578206"/>
                  <a:ext cx="220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7A176686-75EE-1193-74D0-571690D7BC9D}"/>
                    </a:ext>
                  </a:extLst>
                </p14:cNvPr>
                <p14:cNvContentPartPr/>
                <p14:nvPr/>
              </p14:nvContentPartPr>
              <p14:xfrm>
                <a:off x="8593492" y="2590446"/>
                <a:ext cx="199800" cy="228240"/>
              </p14:xfrm>
            </p:contentPart>
          </mc:Choice>
          <mc:Fallback xmlns="">
            <p:pic>
              <p:nvPicPr>
                <p:cNvPr id="83" name="Ink 82">
                  <a:extLst>
                    <a:ext uri="{FF2B5EF4-FFF2-40B4-BE49-F238E27FC236}">
                      <a16:creationId xmlns:a16="http://schemas.microsoft.com/office/drawing/2014/main" id="{7A176686-75EE-1193-74D0-571690D7BC9D}"/>
                    </a:ext>
                  </a:extLst>
                </p:cNvPr>
                <p:cNvPicPr/>
                <p:nvPr/>
              </p:nvPicPr>
              <p:blipFill>
                <a:blip r:embed="rId133"/>
                <a:stretch>
                  <a:fillRect/>
                </a:stretch>
              </p:blipFill>
              <p:spPr>
                <a:xfrm>
                  <a:off x="8575852" y="2572446"/>
                  <a:ext cx="2354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id="{E3129D72-0CDB-6807-344E-B44982FE942A}"/>
                    </a:ext>
                  </a:extLst>
                </p14:cNvPr>
                <p14:cNvContentPartPr/>
                <p14:nvPr/>
              </p14:nvContentPartPr>
              <p14:xfrm>
                <a:off x="9729652" y="2917686"/>
                <a:ext cx="336600" cy="208440"/>
              </p14:xfrm>
            </p:contentPart>
          </mc:Choice>
          <mc:Fallback xmlns="">
            <p:pic>
              <p:nvPicPr>
                <p:cNvPr id="85" name="Ink 84">
                  <a:extLst>
                    <a:ext uri="{FF2B5EF4-FFF2-40B4-BE49-F238E27FC236}">
                      <a16:creationId xmlns:a16="http://schemas.microsoft.com/office/drawing/2014/main" id="{E3129D72-0CDB-6807-344E-B44982FE942A}"/>
                    </a:ext>
                  </a:extLst>
                </p:cNvPr>
                <p:cNvPicPr/>
                <p:nvPr/>
              </p:nvPicPr>
              <p:blipFill>
                <a:blip r:embed="rId135"/>
                <a:stretch>
                  <a:fillRect/>
                </a:stretch>
              </p:blipFill>
              <p:spPr>
                <a:xfrm>
                  <a:off x="9711652" y="2899686"/>
                  <a:ext cx="372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EEB64740-5DC3-F1EF-D576-58C87761AC37}"/>
                    </a:ext>
                  </a:extLst>
                </p14:cNvPr>
                <p14:cNvContentPartPr/>
                <p14:nvPr/>
              </p14:nvContentPartPr>
              <p14:xfrm>
                <a:off x="10131052" y="2910126"/>
                <a:ext cx="127800" cy="200880"/>
              </p14:xfrm>
            </p:contentPart>
          </mc:Choice>
          <mc:Fallback xmlns="">
            <p:pic>
              <p:nvPicPr>
                <p:cNvPr id="86" name="Ink 85">
                  <a:extLst>
                    <a:ext uri="{FF2B5EF4-FFF2-40B4-BE49-F238E27FC236}">
                      <a16:creationId xmlns:a16="http://schemas.microsoft.com/office/drawing/2014/main" id="{EEB64740-5DC3-F1EF-D576-58C87761AC37}"/>
                    </a:ext>
                  </a:extLst>
                </p:cNvPr>
                <p:cNvPicPr/>
                <p:nvPr/>
              </p:nvPicPr>
              <p:blipFill>
                <a:blip r:embed="rId137"/>
                <a:stretch>
                  <a:fillRect/>
                </a:stretch>
              </p:blipFill>
              <p:spPr>
                <a:xfrm>
                  <a:off x="10113412" y="2892486"/>
                  <a:ext cx="163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0A4C9914-BD1B-F4EA-708A-363B481A05A8}"/>
                    </a:ext>
                  </a:extLst>
                </p14:cNvPr>
                <p14:cNvContentPartPr/>
                <p14:nvPr/>
              </p14:nvContentPartPr>
              <p14:xfrm>
                <a:off x="10385572" y="2901126"/>
                <a:ext cx="90000" cy="195840"/>
              </p14:xfrm>
            </p:contentPart>
          </mc:Choice>
          <mc:Fallback xmlns="">
            <p:pic>
              <p:nvPicPr>
                <p:cNvPr id="87" name="Ink 86">
                  <a:extLst>
                    <a:ext uri="{FF2B5EF4-FFF2-40B4-BE49-F238E27FC236}">
                      <a16:creationId xmlns:a16="http://schemas.microsoft.com/office/drawing/2014/main" id="{0A4C9914-BD1B-F4EA-708A-363B481A05A8}"/>
                    </a:ext>
                  </a:extLst>
                </p:cNvPr>
                <p:cNvPicPr/>
                <p:nvPr/>
              </p:nvPicPr>
              <p:blipFill>
                <a:blip r:embed="rId139"/>
                <a:stretch>
                  <a:fillRect/>
                </a:stretch>
              </p:blipFill>
              <p:spPr>
                <a:xfrm>
                  <a:off x="10367572" y="2883126"/>
                  <a:ext cx="125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8AB7562C-6604-516C-8AEB-DD4880E52C7E}"/>
                    </a:ext>
                  </a:extLst>
                </p14:cNvPr>
                <p14:cNvContentPartPr/>
                <p14:nvPr/>
              </p14:nvContentPartPr>
              <p14:xfrm>
                <a:off x="10308172" y="2902566"/>
                <a:ext cx="198000" cy="234000"/>
              </p14:xfrm>
            </p:contentPart>
          </mc:Choice>
          <mc:Fallback xmlns="">
            <p:pic>
              <p:nvPicPr>
                <p:cNvPr id="88" name="Ink 87">
                  <a:extLst>
                    <a:ext uri="{FF2B5EF4-FFF2-40B4-BE49-F238E27FC236}">
                      <a16:creationId xmlns:a16="http://schemas.microsoft.com/office/drawing/2014/main" id="{8AB7562C-6604-516C-8AEB-DD4880E52C7E}"/>
                    </a:ext>
                  </a:extLst>
                </p:cNvPr>
                <p:cNvPicPr/>
                <p:nvPr/>
              </p:nvPicPr>
              <p:blipFill>
                <a:blip r:embed="rId141"/>
                <a:stretch>
                  <a:fillRect/>
                </a:stretch>
              </p:blipFill>
              <p:spPr>
                <a:xfrm>
                  <a:off x="10290532" y="2884926"/>
                  <a:ext cx="2336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012CA408-2B75-029C-C97C-3038696E0CFF}"/>
                    </a:ext>
                  </a:extLst>
                </p14:cNvPr>
                <p14:cNvContentPartPr/>
                <p14:nvPr/>
              </p14:nvContentPartPr>
              <p14:xfrm>
                <a:off x="10566652" y="2904006"/>
                <a:ext cx="161280" cy="189720"/>
              </p14:xfrm>
            </p:contentPart>
          </mc:Choice>
          <mc:Fallback xmlns="">
            <p:pic>
              <p:nvPicPr>
                <p:cNvPr id="89" name="Ink 88">
                  <a:extLst>
                    <a:ext uri="{FF2B5EF4-FFF2-40B4-BE49-F238E27FC236}">
                      <a16:creationId xmlns:a16="http://schemas.microsoft.com/office/drawing/2014/main" id="{012CA408-2B75-029C-C97C-3038696E0CFF}"/>
                    </a:ext>
                  </a:extLst>
                </p:cNvPr>
                <p:cNvPicPr/>
                <p:nvPr/>
              </p:nvPicPr>
              <p:blipFill>
                <a:blip r:embed="rId143"/>
                <a:stretch>
                  <a:fillRect/>
                </a:stretch>
              </p:blipFill>
              <p:spPr>
                <a:xfrm>
                  <a:off x="10549012" y="2886366"/>
                  <a:ext cx="196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8BADFFB0-ABF1-1BE2-D97C-A58C03171547}"/>
                    </a:ext>
                  </a:extLst>
                </p14:cNvPr>
                <p14:cNvContentPartPr/>
                <p14:nvPr/>
              </p14:nvContentPartPr>
              <p14:xfrm>
                <a:off x="8476852" y="3075726"/>
                <a:ext cx="146880" cy="142560"/>
              </p14:xfrm>
            </p:contentPart>
          </mc:Choice>
          <mc:Fallback xmlns="">
            <p:pic>
              <p:nvPicPr>
                <p:cNvPr id="91" name="Ink 90">
                  <a:extLst>
                    <a:ext uri="{FF2B5EF4-FFF2-40B4-BE49-F238E27FC236}">
                      <a16:creationId xmlns:a16="http://schemas.microsoft.com/office/drawing/2014/main" id="{8BADFFB0-ABF1-1BE2-D97C-A58C03171547}"/>
                    </a:ext>
                  </a:extLst>
                </p:cNvPr>
                <p:cNvPicPr/>
                <p:nvPr/>
              </p:nvPicPr>
              <p:blipFill>
                <a:blip r:embed="rId145"/>
                <a:stretch>
                  <a:fillRect/>
                </a:stretch>
              </p:blipFill>
              <p:spPr>
                <a:xfrm>
                  <a:off x="8459212" y="3057726"/>
                  <a:ext cx="182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3416A0C1-5C8E-7F50-115C-12231DA5357F}"/>
                    </a:ext>
                  </a:extLst>
                </p14:cNvPr>
                <p14:cNvContentPartPr/>
                <p14:nvPr/>
              </p14:nvContentPartPr>
              <p14:xfrm>
                <a:off x="8650732" y="3080766"/>
                <a:ext cx="171360" cy="124920"/>
              </p14:xfrm>
            </p:contentPart>
          </mc:Choice>
          <mc:Fallback xmlns="">
            <p:pic>
              <p:nvPicPr>
                <p:cNvPr id="92" name="Ink 91">
                  <a:extLst>
                    <a:ext uri="{FF2B5EF4-FFF2-40B4-BE49-F238E27FC236}">
                      <a16:creationId xmlns:a16="http://schemas.microsoft.com/office/drawing/2014/main" id="{3416A0C1-5C8E-7F50-115C-12231DA5357F}"/>
                    </a:ext>
                  </a:extLst>
                </p:cNvPr>
                <p:cNvPicPr/>
                <p:nvPr/>
              </p:nvPicPr>
              <p:blipFill>
                <a:blip r:embed="rId147"/>
                <a:stretch>
                  <a:fillRect/>
                </a:stretch>
              </p:blipFill>
              <p:spPr>
                <a:xfrm>
                  <a:off x="8632732" y="3062766"/>
                  <a:ext cx="207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Ink 93">
                  <a:extLst>
                    <a:ext uri="{FF2B5EF4-FFF2-40B4-BE49-F238E27FC236}">
                      <a16:creationId xmlns:a16="http://schemas.microsoft.com/office/drawing/2014/main" id="{9CB8938F-A9EB-6610-86A6-73B1B5533AA8}"/>
                    </a:ext>
                  </a:extLst>
                </p14:cNvPr>
                <p14:cNvContentPartPr/>
                <p14:nvPr/>
              </p14:nvContentPartPr>
              <p14:xfrm>
                <a:off x="7859092" y="3590166"/>
                <a:ext cx="519840" cy="509040"/>
              </p14:xfrm>
            </p:contentPart>
          </mc:Choice>
          <mc:Fallback xmlns="">
            <p:pic>
              <p:nvPicPr>
                <p:cNvPr id="94" name="Ink 93">
                  <a:extLst>
                    <a:ext uri="{FF2B5EF4-FFF2-40B4-BE49-F238E27FC236}">
                      <a16:creationId xmlns:a16="http://schemas.microsoft.com/office/drawing/2014/main" id="{9CB8938F-A9EB-6610-86A6-73B1B5533AA8}"/>
                    </a:ext>
                  </a:extLst>
                </p:cNvPr>
                <p:cNvPicPr/>
                <p:nvPr/>
              </p:nvPicPr>
              <p:blipFill>
                <a:blip r:embed="rId149"/>
                <a:stretch>
                  <a:fillRect/>
                </a:stretch>
              </p:blipFill>
              <p:spPr>
                <a:xfrm>
                  <a:off x="7841092" y="3572166"/>
                  <a:ext cx="55548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130C66AC-DBA5-45CA-912B-B091368A07D3}"/>
                    </a:ext>
                  </a:extLst>
                </p14:cNvPr>
                <p14:cNvContentPartPr/>
                <p14:nvPr/>
              </p14:nvContentPartPr>
              <p14:xfrm>
                <a:off x="8299012" y="3520326"/>
                <a:ext cx="145800" cy="156960"/>
              </p14:xfrm>
            </p:contentPart>
          </mc:Choice>
          <mc:Fallback xmlns="">
            <p:pic>
              <p:nvPicPr>
                <p:cNvPr id="95" name="Ink 94">
                  <a:extLst>
                    <a:ext uri="{FF2B5EF4-FFF2-40B4-BE49-F238E27FC236}">
                      <a16:creationId xmlns:a16="http://schemas.microsoft.com/office/drawing/2014/main" id="{130C66AC-DBA5-45CA-912B-B091368A07D3}"/>
                    </a:ext>
                  </a:extLst>
                </p:cNvPr>
                <p:cNvPicPr/>
                <p:nvPr/>
              </p:nvPicPr>
              <p:blipFill>
                <a:blip r:embed="rId151"/>
                <a:stretch>
                  <a:fillRect/>
                </a:stretch>
              </p:blipFill>
              <p:spPr>
                <a:xfrm>
                  <a:off x="8281012" y="3502686"/>
                  <a:ext cx="181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53CE6C50-756E-6EB5-9F5E-6707235371CF}"/>
                    </a:ext>
                  </a:extLst>
                </p14:cNvPr>
                <p14:cNvContentPartPr/>
                <p14:nvPr/>
              </p14:nvContentPartPr>
              <p14:xfrm>
                <a:off x="8781412" y="3651006"/>
                <a:ext cx="831960" cy="412560"/>
              </p14:xfrm>
            </p:contentPart>
          </mc:Choice>
          <mc:Fallback xmlns="">
            <p:pic>
              <p:nvPicPr>
                <p:cNvPr id="96" name="Ink 95">
                  <a:extLst>
                    <a:ext uri="{FF2B5EF4-FFF2-40B4-BE49-F238E27FC236}">
                      <a16:creationId xmlns:a16="http://schemas.microsoft.com/office/drawing/2014/main" id="{53CE6C50-756E-6EB5-9F5E-6707235371CF}"/>
                    </a:ext>
                  </a:extLst>
                </p:cNvPr>
                <p:cNvPicPr/>
                <p:nvPr/>
              </p:nvPicPr>
              <p:blipFill>
                <a:blip r:embed="rId153"/>
                <a:stretch>
                  <a:fillRect/>
                </a:stretch>
              </p:blipFill>
              <p:spPr>
                <a:xfrm>
                  <a:off x="8763412" y="3633006"/>
                  <a:ext cx="8676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8DF8BD26-FDA6-E63A-F775-804E72566B39}"/>
                    </a:ext>
                  </a:extLst>
                </p14:cNvPr>
                <p14:cNvContentPartPr/>
                <p14:nvPr/>
              </p14:nvContentPartPr>
              <p14:xfrm>
                <a:off x="8376052" y="2393886"/>
                <a:ext cx="581760" cy="521280"/>
              </p14:xfrm>
            </p:contentPart>
          </mc:Choice>
          <mc:Fallback xmlns="">
            <p:pic>
              <p:nvPicPr>
                <p:cNvPr id="98" name="Ink 97">
                  <a:extLst>
                    <a:ext uri="{FF2B5EF4-FFF2-40B4-BE49-F238E27FC236}">
                      <a16:creationId xmlns:a16="http://schemas.microsoft.com/office/drawing/2014/main" id="{8DF8BD26-FDA6-E63A-F775-804E72566B39}"/>
                    </a:ext>
                  </a:extLst>
                </p:cNvPr>
                <p:cNvPicPr/>
                <p:nvPr/>
              </p:nvPicPr>
              <p:blipFill>
                <a:blip r:embed="rId155"/>
                <a:stretch>
                  <a:fillRect/>
                </a:stretch>
              </p:blipFill>
              <p:spPr>
                <a:xfrm>
                  <a:off x="8358412" y="2376246"/>
                  <a:ext cx="617400" cy="556920"/>
                </a:xfrm>
                <a:prstGeom prst="rect">
                  <a:avLst/>
                </a:prstGeom>
              </p:spPr>
            </p:pic>
          </mc:Fallback>
        </mc:AlternateContent>
      </p:grpSp>
    </p:spTree>
    <p:extLst>
      <p:ext uri="{BB962C8B-B14F-4D97-AF65-F5344CB8AC3E}">
        <p14:creationId xmlns:p14="http://schemas.microsoft.com/office/powerpoint/2010/main" val="357808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0724A519-9EE2-564D-1B5A-75FB1C360DC2}"/>
              </a:ext>
            </a:extLst>
          </p:cNvPr>
          <p:cNvGrpSpPr/>
          <p:nvPr/>
        </p:nvGrpSpPr>
        <p:grpSpPr>
          <a:xfrm>
            <a:off x="1346332" y="1023862"/>
            <a:ext cx="10753200" cy="4537080"/>
            <a:chOff x="1346332" y="1023862"/>
            <a:chExt cx="10753200" cy="453708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6E55C0-A421-6006-4D52-A3CD68A05D07}"/>
                    </a:ext>
                  </a:extLst>
                </p14:cNvPr>
                <p14:cNvContentPartPr/>
                <p14:nvPr/>
              </p14:nvContentPartPr>
              <p14:xfrm>
                <a:off x="1346332" y="1209982"/>
                <a:ext cx="1396440" cy="883800"/>
              </p14:xfrm>
            </p:contentPart>
          </mc:Choice>
          <mc:Fallback>
            <p:pic>
              <p:nvPicPr>
                <p:cNvPr id="4" name="Ink 3">
                  <a:extLst>
                    <a:ext uri="{FF2B5EF4-FFF2-40B4-BE49-F238E27FC236}">
                      <a16:creationId xmlns:a16="http://schemas.microsoft.com/office/drawing/2014/main" id="{556E55C0-A421-6006-4D52-A3CD68A05D07}"/>
                    </a:ext>
                  </a:extLst>
                </p:cNvPr>
                <p:cNvPicPr/>
                <p:nvPr/>
              </p:nvPicPr>
              <p:blipFill>
                <a:blip r:embed="rId3"/>
                <a:stretch>
                  <a:fillRect/>
                </a:stretch>
              </p:blipFill>
              <p:spPr>
                <a:xfrm>
                  <a:off x="1328332" y="1192342"/>
                  <a:ext cx="1432080" cy="919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4FB1F95-8B13-928F-ABCA-873E127C460F}"/>
                    </a:ext>
                  </a:extLst>
                </p14:cNvPr>
                <p14:cNvContentPartPr/>
                <p14:nvPr/>
              </p14:nvContentPartPr>
              <p14:xfrm>
                <a:off x="1407532" y="1134742"/>
                <a:ext cx="1500480" cy="890640"/>
              </p14:xfrm>
            </p:contentPart>
          </mc:Choice>
          <mc:Fallback>
            <p:pic>
              <p:nvPicPr>
                <p:cNvPr id="5" name="Ink 4">
                  <a:extLst>
                    <a:ext uri="{FF2B5EF4-FFF2-40B4-BE49-F238E27FC236}">
                      <a16:creationId xmlns:a16="http://schemas.microsoft.com/office/drawing/2014/main" id="{C4FB1F95-8B13-928F-ABCA-873E127C460F}"/>
                    </a:ext>
                  </a:extLst>
                </p:cNvPr>
                <p:cNvPicPr/>
                <p:nvPr/>
              </p:nvPicPr>
              <p:blipFill>
                <a:blip r:embed="rId5"/>
                <a:stretch>
                  <a:fillRect/>
                </a:stretch>
              </p:blipFill>
              <p:spPr>
                <a:xfrm>
                  <a:off x="1389532" y="1116742"/>
                  <a:ext cx="1536120" cy="926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9BED2BC-ABF3-95D1-4145-2DFBAC3DAEEF}"/>
                    </a:ext>
                  </a:extLst>
                </p14:cNvPr>
                <p14:cNvContentPartPr/>
                <p14:nvPr/>
              </p14:nvContentPartPr>
              <p14:xfrm>
                <a:off x="3325972" y="1188022"/>
                <a:ext cx="1346760" cy="875880"/>
              </p14:xfrm>
            </p:contentPart>
          </mc:Choice>
          <mc:Fallback>
            <p:pic>
              <p:nvPicPr>
                <p:cNvPr id="6" name="Ink 5">
                  <a:extLst>
                    <a:ext uri="{FF2B5EF4-FFF2-40B4-BE49-F238E27FC236}">
                      <a16:creationId xmlns:a16="http://schemas.microsoft.com/office/drawing/2014/main" id="{39BED2BC-ABF3-95D1-4145-2DFBAC3DAEEF}"/>
                    </a:ext>
                  </a:extLst>
                </p:cNvPr>
                <p:cNvPicPr/>
                <p:nvPr/>
              </p:nvPicPr>
              <p:blipFill>
                <a:blip r:embed="rId7"/>
                <a:stretch>
                  <a:fillRect/>
                </a:stretch>
              </p:blipFill>
              <p:spPr>
                <a:xfrm>
                  <a:off x="3308332" y="1170382"/>
                  <a:ext cx="138240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0B108DAA-5BE4-DFF6-65B1-D96138EA4688}"/>
                    </a:ext>
                  </a:extLst>
                </p14:cNvPr>
                <p14:cNvContentPartPr/>
                <p14:nvPr/>
              </p14:nvContentPartPr>
              <p14:xfrm>
                <a:off x="3351172" y="1059862"/>
                <a:ext cx="1699200" cy="903240"/>
              </p14:xfrm>
            </p:contentPart>
          </mc:Choice>
          <mc:Fallback>
            <p:pic>
              <p:nvPicPr>
                <p:cNvPr id="7" name="Ink 6">
                  <a:extLst>
                    <a:ext uri="{FF2B5EF4-FFF2-40B4-BE49-F238E27FC236}">
                      <a16:creationId xmlns:a16="http://schemas.microsoft.com/office/drawing/2014/main" id="{0B108DAA-5BE4-DFF6-65B1-D96138EA4688}"/>
                    </a:ext>
                  </a:extLst>
                </p:cNvPr>
                <p:cNvPicPr/>
                <p:nvPr/>
              </p:nvPicPr>
              <p:blipFill>
                <a:blip r:embed="rId9"/>
                <a:stretch>
                  <a:fillRect/>
                </a:stretch>
              </p:blipFill>
              <p:spPr>
                <a:xfrm>
                  <a:off x="3333532" y="1041862"/>
                  <a:ext cx="1734840" cy="938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CF353EE-7934-9EB9-3DEE-680D83C7F693}"/>
                    </a:ext>
                  </a:extLst>
                </p14:cNvPr>
                <p14:cNvContentPartPr/>
                <p14:nvPr/>
              </p14:nvContentPartPr>
              <p14:xfrm>
                <a:off x="5522692" y="1099822"/>
                <a:ext cx="1765800" cy="936000"/>
              </p14:xfrm>
            </p:contentPart>
          </mc:Choice>
          <mc:Fallback>
            <p:pic>
              <p:nvPicPr>
                <p:cNvPr id="8" name="Ink 7">
                  <a:extLst>
                    <a:ext uri="{FF2B5EF4-FFF2-40B4-BE49-F238E27FC236}">
                      <a16:creationId xmlns:a16="http://schemas.microsoft.com/office/drawing/2014/main" id="{3CF353EE-7934-9EB9-3DEE-680D83C7F693}"/>
                    </a:ext>
                  </a:extLst>
                </p:cNvPr>
                <p:cNvPicPr/>
                <p:nvPr/>
              </p:nvPicPr>
              <p:blipFill>
                <a:blip r:embed="rId11"/>
                <a:stretch>
                  <a:fillRect/>
                </a:stretch>
              </p:blipFill>
              <p:spPr>
                <a:xfrm>
                  <a:off x="5504692" y="1082182"/>
                  <a:ext cx="1801440" cy="97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7B64A84-5322-3073-BFCE-BA89EB51CAD2}"/>
                    </a:ext>
                  </a:extLst>
                </p14:cNvPr>
                <p14:cNvContentPartPr/>
                <p14:nvPr/>
              </p14:nvContentPartPr>
              <p14:xfrm>
                <a:off x="5593612" y="1045462"/>
                <a:ext cx="1722240" cy="952200"/>
              </p14:xfrm>
            </p:contentPart>
          </mc:Choice>
          <mc:Fallback>
            <p:pic>
              <p:nvPicPr>
                <p:cNvPr id="9" name="Ink 8">
                  <a:extLst>
                    <a:ext uri="{FF2B5EF4-FFF2-40B4-BE49-F238E27FC236}">
                      <a16:creationId xmlns:a16="http://schemas.microsoft.com/office/drawing/2014/main" id="{F7B64A84-5322-3073-BFCE-BA89EB51CAD2}"/>
                    </a:ext>
                  </a:extLst>
                </p:cNvPr>
                <p:cNvPicPr/>
                <p:nvPr/>
              </p:nvPicPr>
              <p:blipFill>
                <a:blip r:embed="rId13"/>
                <a:stretch>
                  <a:fillRect/>
                </a:stretch>
              </p:blipFill>
              <p:spPr>
                <a:xfrm>
                  <a:off x="5575972" y="1027462"/>
                  <a:ext cx="175788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0E20FBB-02E5-0D2A-380C-CA2B87875F41}"/>
                    </a:ext>
                  </a:extLst>
                </p14:cNvPr>
                <p14:cNvContentPartPr/>
                <p14:nvPr/>
              </p14:nvContentPartPr>
              <p14:xfrm>
                <a:off x="7782772" y="1023862"/>
                <a:ext cx="1560240" cy="928080"/>
              </p14:xfrm>
            </p:contentPart>
          </mc:Choice>
          <mc:Fallback>
            <p:pic>
              <p:nvPicPr>
                <p:cNvPr id="10" name="Ink 9">
                  <a:extLst>
                    <a:ext uri="{FF2B5EF4-FFF2-40B4-BE49-F238E27FC236}">
                      <a16:creationId xmlns:a16="http://schemas.microsoft.com/office/drawing/2014/main" id="{40E20FBB-02E5-0D2A-380C-CA2B87875F41}"/>
                    </a:ext>
                  </a:extLst>
                </p:cNvPr>
                <p:cNvPicPr/>
                <p:nvPr/>
              </p:nvPicPr>
              <p:blipFill>
                <a:blip r:embed="rId15"/>
                <a:stretch>
                  <a:fillRect/>
                </a:stretch>
              </p:blipFill>
              <p:spPr>
                <a:xfrm>
                  <a:off x="7764772" y="1006222"/>
                  <a:ext cx="1595880" cy="963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3B9B0415-0A13-7163-7455-EC8530AE5AD5}"/>
                    </a:ext>
                  </a:extLst>
                </p14:cNvPr>
                <p14:cNvContentPartPr/>
                <p14:nvPr/>
              </p14:nvContentPartPr>
              <p14:xfrm>
                <a:off x="9596452" y="1672582"/>
                <a:ext cx="30960" cy="9000"/>
              </p14:xfrm>
            </p:contentPart>
          </mc:Choice>
          <mc:Fallback>
            <p:pic>
              <p:nvPicPr>
                <p:cNvPr id="11" name="Ink 10">
                  <a:extLst>
                    <a:ext uri="{FF2B5EF4-FFF2-40B4-BE49-F238E27FC236}">
                      <a16:creationId xmlns:a16="http://schemas.microsoft.com/office/drawing/2014/main" id="{3B9B0415-0A13-7163-7455-EC8530AE5AD5}"/>
                    </a:ext>
                  </a:extLst>
                </p:cNvPr>
                <p:cNvPicPr/>
                <p:nvPr/>
              </p:nvPicPr>
              <p:blipFill>
                <a:blip r:embed="rId17"/>
                <a:stretch>
                  <a:fillRect/>
                </a:stretch>
              </p:blipFill>
              <p:spPr>
                <a:xfrm>
                  <a:off x="9578812" y="1654582"/>
                  <a:ext cx="666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C40122D3-1429-E500-3825-DB3CC5A9DD08}"/>
                    </a:ext>
                  </a:extLst>
                </p14:cNvPr>
                <p14:cNvContentPartPr/>
                <p14:nvPr/>
              </p14:nvContentPartPr>
              <p14:xfrm>
                <a:off x="9876892" y="1651342"/>
                <a:ext cx="302040" cy="36720"/>
              </p14:xfrm>
            </p:contentPart>
          </mc:Choice>
          <mc:Fallback>
            <p:pic>
              <p:nvPicPr>
                <p:cNvPr id="12" name="Ink 11">
                  <a:extLst>
                    <a:ext uri="{FF2B5EF4-FFF2-40B4-BE49-F238E27FC236}">
                      <a16:creationId xmlns:a16="http://schemas.microsoft.com/office/drawing/2014/main" id="{C40122D3-1429-E500-3825-DB3CC5A9DD08}"/>
                    </a:ext>
                  </a:extLst>
                </p:cNvPr>
                <p:cNvPicPr/>
                <p:nvPr/>
              </p:nvPicPr>
              <p:blipFill>
                <a:blip r:embed="rId19"/>
                <a:stretch>
                  <a:fillRect/>
                </a:stretch>
              </p:blipFill>
              <p:spPr>
                <a:xfrm>
                  <a:off x="9858892" y="1633342"/>
                  <a:ext cx="3376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26EC39B9-FB09-D169-C3FA-C1A6763B75D3}"/>
                    </a:ext>
                  </a:extLst>
                </p14:cNvPr>
                <p14:cNvContentPartPr/>
                <p14:nvPr/>
              </p14:nvContentPartPr>
              <p14:xfrm>
                <a:off x="10256332" y="1671502"/>
                <a:ext cx="9000" cy="7560"/>
              </p14:xfrm>
            </p:contentPart>
          </mc:Choice>
          <mc:Fallback>
            <p:pic>
              <p:nvPicPr>
                <p:cNvPr id="13" name="Ink 12">
                  <a:extLst>
                    <a:ext uri="{FF2B5EF4-FFF2-40B4-BE49-F238E27FC236}">
                      <a16:creationId xmlns:a16="http://schemas.microsoft.com/office/drawing/2014/main" id="{26EC39B9-FB09-D169-C3FA-C1A6763B75D3}"/>
                    </a:ext>
                  </a:extLst>
                </p:cNvPr>
                <p:cNvPicPr/>
                <p:nvPr/>
              </p:nvPicPr>
              <p:blipFill>
                <a:blip r:embed="rId21"/>
                <a:stretch>
                  <a:fillRect/>
                </a:stretch>
              </p:blipFill>
              <p:spPr>
                <a:xfrm>
                  <a:off x="10238692" y="1653502"/>
                  <a:ext cx="44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C35BF5D6-863A-38EE-526D-4AFC121FCBED}"/>
                    </a:ext>
                  </a:extLst>
                </p14:cNvPr>
                <p14:cNvContentPartPr/>
                <p14:nvPr/>
              </p14:nvContentPartPr>
              <p14:xfrm>
                <a:off x="10423732" y="1321942"/>
                <a:ext cx="288360" cy="351000"/>
              </p14:xfrm>
            </p:contentPart>
          </mc:Choice>
          <mc:Fallback>
            <p:pic>
              <p:nvPicPr>
                <p:cNvPr id="14" name="Ink 13">
                  <a:extLst>
                    <a:ext uri="{FF2B5EF4-FFF2-40B4-BE49-F238E27FC236}">
                      <a16:creationId xmlns:a16="http://schemas.microsoft.com/office/drawing/2014/main" id="{C35BF5D6-863A-38EE-526D-4AFC121FCBED}"/>
                    </a:ext>
                  </a:extLst>
                </p:cNvPr>
                <p:cNvPicPr/>
                <p:nvPr/>
              </p:nvPicPr>
              <p:blipFill>
                <a:blip r:embed="rId23"/>
                <a:stretch>
                  <a:fillRect/>
                </a:stretch>
              </p:blipFill>
              <p:spPr>
                <a:xfrm>
                  <a:off x="10405732" y="1304302"/>
                  <a:ext cx="3240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3669DC6-BF0B-DEC3-AB57-2130E31A15E4}"/>
                    </a:ext>
                  </a:extLst>
                </p14:cNvPr>
                <p14:cNvContentPartPr/>
                <p14:nvPr/>
              </p14:nvContentPartPr>
              <p14:xfrm>
                <a:off x="10738732" y="1469182"/>
                <a:ext cx="99720" cy="190080"/>
              </p14:xfrm>
            </p:contentPart>
          </mc:Choice>
          <mc:Fallback>
            <p:pic>
              <p:nvPicPr>
                <p:cNvPr id="15" name="Ink 14">
                  <a:extLst>
                    <a:ext uri="{FF2B5EF4-FFF2-40B4-BE49-F238E27FC236}">
                      <a16:creationId xmlns:a16="http://schemas.microsoft.com/office/drawing/2014/main" id="{C3669DC6-BF0B-DEC3-AB57-2130E31A15E4}"/>
                    </a:ext>
                  </a:extLst>
                </p:cNvPr>
                <p:cNvPicPr/>
                <p:nvPr/>
              </p:nvPicPr>
              <p:blipFill>
                <a:blip r:embed="rId25"/>
                <a:stretch>
                  <a:fillRect/>
                </a:stretch>
              </p:blipFill>
              <p:spPr>
                <a:xfrm>
                  <a:off x="10720732" y="1451182"/>
                  <a:ext cx="1353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47CFE8CF-B1C6-FAA5-A630-4C90B4261588}"/>
                    </a:ext>
                  </a:extLst>
                </p14:cNvPr>
                <p14:cNvContentPartPr/>
                <p14:nvPr/>
              </p14:nvContentPartPr>
              <p14:xfrm>
                <a:off x="10869772" y="1442542"/>
                <a:ext cx="151560" cy="194040"/>
              </p14:xfrm>
            </p:contentPart>
          </mc:Choice>
          <mc:Fallback>
            <p:pic>
              <p:nvPicPr>
                <p:cNvPr id="16" name="Ink 15">
                  <a:extLst>
                    <a:ext uri="{FF2B5EF4-FFF2-40B4-BE49-F238E27FC236}">
                      <a16:creationId xmlns:a16="http://schemas.microsoft.com/office/drawing/2014/main" id="{47CFE8CF-B1C6-FAA5-A630-4C90B4261588}"/>
                    </a:ext>
                  </a:extLst>
                </p:cNvPr>
                <p:cNvPicPr/>
                <p:nvPr/>
              </p:nvPicPr>
              <p:blipFill>
                <a:blip r:embed="rId27"/>
                <a:stretch>
                  <a:fillRect/>
                </a:stretch>
              </p:blipFill>
              <p:spPr>
                <a:xfrm>
                  <a:off x="10852132" y="1424902"/>
                  <a:ext cx="1872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066B3AD-E214-CE21-008D-6F4F35C17132}"/>
                    </a:ext>
                  </a:extLst>
                </p14:cNvPr>
                <p14:cNvContentPartPr/>
                <p14:nvPr/>
              </p14:nvContentPartPr>
              <p14:xfrm>
                <a:off x="11170732" y="1287022"/>
                <a:ext cx="177480" cy="372240"/>
              </p14:xfrm>
            </p:contentPart>
          </mc:Choice>
          <mc:Fallback>
            <p:pic>
              <p:nvPicPr>
                <p:cNvPr id="17" name="Ink 16">
                  <a:extLst>
                    <a:ext uri="{FF2B5EF4-FFF2-40B4-BE49-F238E27FC236}">
                      <a16:creationId xmlns:a16="http://schemas.microsoft.com/office/drawing/2014/main" id="{6066B3AD-E214-CE21-008D-6F4F35C17132}"/>
                    </a:ext>
                  </a:extLst>
                </p:cNvPr>
                <p:cNvPicPr/>
                <p:nvPr/>
              </p:nvPicPr>
              <p:blipFill>
                <a:blip r:embed="rId29"/>
                <a:stretch>
                  <a:fillRect/>
                </a:stretch>
              </p:blipFill>
              <p:spPr>
                <a:xfrm>
                  <a:off x="11153092" y="1269022"/>
                  <a:ext cx="21312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3B04C025-84A6-A3D2-E854-D62ECCC844B6}"/>
                    </a:ext>
                  </a:extLst>
                </p14:cNvPr>
                <p14:cNvContentPartPr/>
                <p14:nvPr/>
              </p14:nvContentPartPr>
              <p14:xfrm>
                <a:off x="11231212" y="1493662"/>
                <a:ext cx="108720" cy="21240"/>
              </p14:xfrm>
            </p:contentPart>
          </mc:Choice>
          <mc:Fallback>
            <p:pic>
              <p:nvPicPr>
                <p:cNvPr id="18" name="Ink 17">
                  <a:extLst>
                    <a:ext uri="{FF2B5EF4-FFF2-40B4-BE49-F238E27FC236}">
                      <a16:creationId xmlns:a16="http://schemas.microsoft.com/office/drawing/2014/main" id="{3B04C025-84A6-A3D2-E854-D62ECCC844B6}"/>
                    </a:ext>
                  </a:extLst>
                </p:cNvPr>
                <p:cNvPicPr/>
                <p:nvPr/>
              </p:nvPicPr>
              <p:blipFill>
                <a:blip r:embed="rId31"/>
                <a:stretch>
                  <a:fillRect/>
                </a:stretch>
              </p:blipFill>
              <p:spPr>
                <a:xfrm>
                  <a:off x="11213572" y="1476022"/>
                  <a:ext cx="1443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DBBD5A09-406E-8902-E9C0-E02D962AF53E}"/>
                    </a:ext>
                  </a:extLst>
                </p14:cNvPr>
                <p14:cNvContentPartPr/>
                <p14:nvPr/>
              </p14:nvContentPartPr>
              <p14:xfrm>
                <a:off x="11441452" y="1411222"/>
                <a:ext cx="77400" cy="308880"/>
              </p14:xfrm>
            </p:contentPart>
          </mc:Choice>
          <mc:Fallback>
            <p:pic>
              <p:nvPicPr>
                <p:cNvPr id="19" name="Ink 18">
                  <a:extLst>
                    <a:ext uri="{FF2B5EF4-FFF2-40B4-BE49-F238E27FC236}">
                      <a16:creationId xmlns:a16="http://schemas.microsoft.com/office/drawing/2014/main" id="{DBBD5A09-406E-8902-E9C0-E02D962AF53E}"/>
                    </a:ext>
                  </a:extLst>
                </p:cNvPr>
                <p:cNvPicPr/>
                <p:nvPr/>
              </p:nvPicPr>
              <p:blipFill>
                <a:blip r:embed="rId33"/>
                <a:stretch>
                  <a:fillRect/>
                </a:stretch>
              </p:blipFill>
              <p:spPr>
                <a:xfrm>
                  <a:off x="11423452" y="1393582"/>
                  <a:ext cx="1130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6A71EE6-8391-AA92-FC55-B5879142890F}"/>
                    </a:ext>
                  </a:extLst>
                </p14:cNvPr>
                <p14:cNvContentPartPr/>
                <p14:nvPr/>
              </p14:nvContentPartPr>
              <p14:xfrm>
                <a:off x="11554492" y="1433902"/>
                <a:ext cx="71280" cy="258120"/>
              </p14:xfrm>
            </p:contentPart>
          </mc:Choice>
          <mc:Fallback>
            <p:pic>
              <p:nvPicPr>
                <p:cNvPr id="20" name="Ink 19">
                  <a:extLst>
                    <a:ext uri="{FF2B5EF4-FFF2-40B4-BE49-F238E27FC236}">
                      <a16:creationId xmlns:a16="http://schemas.microsoft.com/office/drawing/2014/main" id="{36A71EE6-8391-AA92-FC55-B5879142890F}"/>
                    </a:ext>
                  </a:extLst>
                </p:cNvPr>
                <p:cNvPicPr/>
                <p:nvPr/>
              </p:nvPicPr>
              <p:blipFill>
                <a:blip r:embed="rId35"/>
                <a:stretch>
                  <a:fillRect/>
                </a:stretch>
              </p:blipFill>
              <p:spPr>
                <a:xfrm>
                  <a:off x="11536492" y="1415902"/>
                  <a:ext cx="1069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30A17653-CAB7-C40A-69BA-8930509A4280}"/>
                    </a:ext>
                  </a:extLst>
                </p14:cNvPr>
                <p14:cNvContentPartPr/>
                <p14:nvPr/>
              </p14:nvContentPartPr>
              <p14:xfrm>
                <a:off x="1756372" y="1549462"/>
                <a:ext cx="165960" cy="194400"/>
              </p14:xfrm>
            </p:contentPart>
          </mc:Choice>
          <mc:Fallback>
            <p:pic>
              <p:nvPicPr>
                <p:cNvPr id="24" name="Ink 23">
                  <a:extLst>
                    <a:ext uri="{FF2B5EF4-FFF2-40B4-BE49-F238E27FC236}">
                      <a16:creationId xmlns:a16="http://schemas.microsoft.com/office/drawing/2014/main" id="{30A17653-CAB7-C40A-69BA-8930509A4280}"/>
                    </a:ext>
                  </a:extLst>
                </p:cNvPr>
                <p:cNvPicPr/>
                <p:nvPr/>
              </p:nvPicPr>
              <p:blipFill>
                <a:blip r:embed="rId37"/>
                <a:stretch>
                  <a:fillRect/>
                </a:stretch>
              </p:blipFill>
              <p:spPr>
                <a:xfrm>
                  <a:off x="1738732" y="1531462"/>
                  <a:ext cx="2016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03BBBF59-63D6-B7B2-A756-D5B40FC66151}"/>
                    </a:ext>
                  </a:extLst>
                </p14:cNvPr>
                <p14:cNvContentPartPr/>
                <p14:nvPr/>
              </p14:nvContentPartPr>
              <p14:xfrm>
                <a:off x="1952212" y="1554142"/>
                <a:ext cx="146880" cy="176040"/>
              </p14:xfrm>
            </p:contentPart>
          </mc:Choice>
          <mc:Fallback>
            <p:pic>
              <p:nvPicPr>
                <p:cNvPr id="25" name="Ink 24">
                  <a:extLst>
                    <a:ext uri="{FF2B5EF4-FFF2-40B4-BE49-F238E27FC236}">
                      <a16:creationId xmlns:a16="http://schemas.microsoft.com/office/drawing/2014/main" id="{03BBBF59-63D6-B7B2-A756-D5B40FC66151}"/>
                    </a:ext>
                  </a:extLst>
                </p:cNvPr>
                <p:cNvPicPr/>
                <p:nvPr/>
              </p:nvPicPr>
              <p:blipFill>
                <a:blip r:embed="rId39"/>
                <a:stretch>
                  <a:fillRect/>
                </a:stretch>
              </p:blipFill>
              <p:spPr>
                <a:xfrm>
                  <a:off x="1934212" y="1536502"/>
                  <a:ext cx="1825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A88FD12F-2F17-1294-FBD1-87384ECAE7D6}"/>
                    </a:ext>
                  </a:extLst>
                </p14:cNvPr>
                <p14:cNvContentPartPr/>
                <p14:nvPr/>
              </p14:nvContentPartPr>
              <p14:xfrm>
                <a:off x="2124652" y="1478902"/>
                <a:ext cx="28800" cy="219960"/>
              </p14:xfrm>
            </p:contentPart>
          </mc:Choice>
          <mc:Fallback>
            <p:pic>
              <p:nvPicPr>
                <p:cNvPr id="26" name="Ink 25">
                  <a:extLst>
                    <a:ext uri="{FF2B5EF4-FFF2-40B4-BE49-F238E27FC236}">
                      <a16:creationId xmlns:a16="http://schemas.microsoft.com/office/drawing/2014/main" id="{A88FD12F-2F17-1294-FBD1-87384ECAE7D6}"/>
                    </a:ext>
                  </a:extLst>
                </p:cNvPr>
                <p:cNvPicPr/>
                <p:nvPr/>
              </p:nvPicPr>
              <p:blipFill>
                <a:blip r:embed="rId41"/>
                <a:stretch>
                  <a:fillRect/>
                </a:stretch>
              </p:blipFill>
              <p:spPr>
                <a:xfrm>
                  <a:off x="2107012" y="1461262"/>
                  <a:ext cx="644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638FA279-9B58-81B5-7E94-332CC9DC12FF}"/>
                    </a:ext>
                  </a:extLst>
                </p14:cNvPr>
                <p14:cNvContentPartPr/>
                <p14:nvPr/>
              </p14:nvContentPartPr>
              <p14:xfrm>
                <a:off x="2258572" y="1496902"/>
                <a:ext cx="27720" cy="190800"/>
              </p14:xfrm>
            </p:contentPart>
          </mc:Choice>
          <mc:Fallback>
            <p:pic>
              <p:nvPicPr>
                <p:cNvPr id="27" name="Ink 26">
                  <a:extLst>
                    <a:ext uri="{FF2B5EF4-FFF2-40B4-BE49-F238E27FC236}">
                      <a16:creationId xmlns:a16="http://schemas.microsoft.com/office/drawing/2014/main" id="{638FA279-9B58-81B5-7E94-332CC9DC12FF}"/>
                    </a:ext>
                  </a:extLst>
                </p:cNvPr>
                <p:cNvPicPr/>
                <p:nvPr/>
              </p:nvPicPr>
              <p:blipFill>
                <a:blip r:embed="rId43"/>
                <a:stretch>
                  <a:fillRect/>
                </a:stretch>
              </p:blipFill>
              <p:spPr>
                <a:xfrm>
                  <a:off x="2240572" y="1479262"/>
                  <a:ext cx="633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72CF4A65-C147-186B-5549-9B23B54A7D37}"/>
                    </a:ext>
                  </a:extLst>
                </p14:cNvPr>
                <p14:cNvContentPartPr/>
                <p14:nvPr/>
              </p14:nvContentPartPr>
              <p14:xfrm>
                <a:off x="4082332" y="1393942"/>
                <a:ext cx="149040" cy="215640"/>
              </p14:xfrm>
            </p:contentPart>
          </mc:Choice>
          <mc:Fallback>
            <p:pic>
              <p:nvPicPr>
                <p:cNvPr id="28" name="Ink 27">
                  <a:extLst>
                    <a:ext uri="{FF2B5EF4-FFF2-40B4-BE49-F238E27FC236}">
                      <a16:creationId xmlns:a16="http://schemas.microsoft.com/office/drawing/2014/main" id="{72CF4A65-C147-186B-5549-9B23B54A7D37}"/>
                    </a:ext>
                  </a:extLst>
                </p:cNvPr>
                <p:cNvPicPr/>
                <p:nvPr/>
              </p:nvPicPr>
              <p:blipFill>
                <a:blip r:embed="rId45"/>
                <a:stretch>
                  <a:fillRect/>
                </a:stretch>
              </p:blipFill>
              <p:spPr>
                <a:xfrm>
                  <a:off x="4064332" y="1375942"/>
                  <a:ext cx="184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EDBDFA73-7794-4272-874A-CC35468D8A5D}"/>
                    </a:ext>
                  </a:extLst>
                </p14:cNvPr>
                <p14:cNvContentPartPr/>
                <p14:nvPr/>
              </p14:nvContentPartPr>
              <p14:xfrm>
                <a:off x="4242892" y="1414462"/>
                <a:ext cx="113400" cy="151920"/>
              </p14:xfrm>
            </p:contentPart>
          </mc:Choice>
          <mc:Fallback>
            <p:pic>
              <p:nvPicPr>
                <p:cNvPr id="29" name="Ink 28">
                  <a:extLst>
                    <a:ext uri="{FF2B5EF4-FFF2-40B4-BE49-F238E27FC236}">
                      <a16:creationId xmlns:a16="http://schemas.microsoft.com/office/drawing/2014/main" id="{EDBDFA73-7794-4272-874A-CC35468D8A5D}"/>
                    </a:ext>
                  </a:extLst>
                </p:cNvPr>
                <p:cNvPicPr/>
                <p:nvPr/>
              </p:nvPicPr>
              <p:blipFill>
                <a:blip r:embed="rId47"/>
                <a:stretch>
                  <a:fillRect/>
                </a:stretch>
              </p:blipFill>
              <p:spPr>
                <a:xfrm>
                  <a:off x="4224892" y="1396822"/>
                  <a:ext cx="149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D4EE59B5-3344-546D-DEEE-B2F9362C1B07}"/>
                    </a:ext>
                  </a:extLst>
                </p14:cNvPr>
                <p14:cNvContentPartPr/>
                <p14:nvPr/>
              </p14:nvContentPartPr>
              <p14:xfrm>
                <a:off x="4403452" y="1339582"/>
                <a:ext cx="40320" cy="232920"/>
              </p14:xfrm>
            </p:contentPart>
          </mc:Choice>
          <mc:Fallback>
            <p:pic>
              <p:nvPicPr>
                <p:cNvPr id="30" name="Ink 29">
                  <a:extLst>
                    <a:ext uri="{FF2B5EF4-FFF2-40B4-BE49-F238E27FC236}">
                      <a16:creationId xmlns:a16="http://schemas.microsoft.com/office/drawing/2014/main" id="{D4EE59B5-3344-546D-DEEE-B2F9362C1B07}"/>
                    </a:ext>
                  </a:extLst>
                </p:cNvPr>
                <p:cNvPicPr/>
                <p:nvPr/>
              </p:nvPicPr>
              <p:blipFill>
                <a:blip r:embed="rId49"/>
                <a:stretch>
                  <a:fillRect/>
                </a:stretch>
              </p:blipFill>
              <p:spPr>
                <a:xfrm>
                  <a:off x="4385812" y="1321942"/>
                  <a:ext cx="759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EC03246A-F4C6-42BD-461F-68802F1D2301}"/>
                    </a:ext>
                  </a:extLst>
                </p14:cNvPr>
                <p14:cNvContentPartPr/>
                <p14:nvPr/>
              </p14:nvContentPartPr>
              <p14:xfrm>
                <a:off x="4494892" y="1396462"/>
                <a:ext cx="236520" cy="194040"/>
              </p14:xfrm>
            </p:contentPart>
          </mc:Choice>
          <mc:Fallback>
            <p:pic>
              <p:nvPicPr>
                <p:cNvPr id="31" name="Ink 30">
                  <a:extLst>
                    <a:ext uri="{FF2B5EF4-FFF2-40B4-BE49-F238E27FC236}">
                      <a16:creationId xmlns:a16="http://schemas.microsoft.com/office/drawing/2014/main" id="{EC03246A-F4C6-42BD-461F-68802F1D2301}"/>
                    </a:ext>
                  </a:extLst>
                </p:cNvPr>
                <p:cNvPicPr/>
                <p:nvPr/>
              </p:nvPicPr>
              <p:blipFill>
                <a:blip r:embed="rId51"/>
                <a:stretch>
                  <a:fillRect/>
                </a:stretch>
              </p:blipFill>
              <p:spPr>
                <a:xfrm>
                  <a:off x="4476892" y="1378822"/>
                  <a:ext cx="2721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75D877C4-54D4-1E6C-ED6F-4D3270E167A7}"/>
                    </a:ext>
                  </a:extLst>
                </p14:cNvPr>
                <p14:cNvContentPartPr/>
                <p14:nvPr/>
              </p14:nvContentPartPr>
              <p14:xfrm>
                <a:off x="6177532" y="1452622"/>
                <a:ext cx="156960" cy="195120"/>
              </p14:xfrm>
            </p:contentPart>
          </mc:Choice>
          <mc:Fallback>
            <p:pic>
              <p:nvPicPr>
                <p:cNvPr id="32" name="Ink 31">
                  <a:extLst>
                    <a:ext uri="{FF2B5EF4-FFF2-40B4-BE49-F238E27FC236}">
                      <a16:creationId xmlns:a16="http://schemas.microsoft.com/office/drawing/2014/main" id="{75D877C4-54D4-1E6C-ED6F-4D3270E167A7}"/>
                    </a:ext>
                  </a:extLst>
                </p:cNvPr>
                <p:cNvPicPr/>
                <p:nvPr/>
              </p:nvPicPr>
              <p:blipFill>
                <a:blip r:embed="rId53"/>
                <a:stretch>
                  <a:fillRect/>
                </a:stretch>
              </p:blipFill>
              <p:spPr>
                <a:xfrm>
                  <a:off x="6159892" y="1434982"/>
                  <a:ext cx="1926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92A3B084-B361-752B-0DF3-CDE01BB98D6A}"/>
                    </a:ext>
                  </a:extLst>
                </p14:cNvPr>
                <p14:cNvContentPartPr/>
                <p14:nvPr/>
              </p14:nvContentPartPr>
              <p14:xfrm>
                <a:off x="6342412" y="1442902"/>
                <a:ext cx="135360" cy="173520"/>
              </p14:xfrm>
            </p:contentPart>
          </mc:Choice>
          <mc:Fallback>
            <p:pic>
              <p:nvPicPr>
                <p:cNvPr id="33" name="Ink 32">
                  <a:extLst>
                    <a:ext uri="{FF2B5EF4-FFF2-40B4-BE49-F238E27FC236}">
                      <a16:creationId xmlns:a16="http://schemas.microsoft.com/office/drawing/2014/main" id="{92A3B084-B361-752B-0DF3-CDE01BB98D6A}"/>
                    </a:ext>
                  </a:extLst>
                </p:cNvPr>
                <p:cNvPicPr/>
                <p:nvPr/>
              </p:nvPicPr>
              <p:blipFill>
                <a:blip r:embed="rId55"/>
                <a:stretch>
                  <a:fillRect/>
                </a:stretch>
              </p:blipFill>
              <p:spPr>
                <a:xfrm>
                  <a:off x="6324772" y="1425262"/>
                  <a:ext cx="1710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8933526D-DFF5-3751-E21D-FFD2ACC1F067}"/>
                    </a:ext>
                  </a:extLst>
                </p14:cNvPr>
                <p14:cNvContentPartPr/>
                <p14:nvPr/>
              </p14:nvContentPartPr>
              <p14:xfrm>
                <a:off x="6508732" y="1287022"/>
                <a:ext cx="94680" cy="329040"/>
              </p14:xfrm>
            </p:contentPart>
          </mc:Choice>
          <mc:Fallback>
            <p:pic>
              <p:nvPicPr>
                <p:cNvPr id="34" name="Ink 33">
                  <a:extLst>
                    <a:ext uri="{FF2B5EF4-FFF2-40B4-BE49-F238E27FC236}">
                      <a16:creationId xmlns:a16="http://schemas.microsoft.com/office/drawing/2014/main" id="{8933526D-DFF5-3751-E21D-FFD2ACC1F067}"/>
                    </a:ext>
                  </a:extLst>
                </p:cNvPr>
                <p:cNvPicPr/>
                <p:nvPr/>
              </p:nvPicPr>
              <p:blipFill>
                <a:blip r:embed="rId57"/>
                <a:stretch>
                  <a:fillRect/>
                </a:stretch>
              </p:blipFill>
              <p:spPr>
                <a:xfrm>
                  <a:off x="6491092" y="1269022"/>
                  <a:ext cx="1303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89A09008-000D-CC0A-F48D-094B93B70D08}"/>
                    </a:ext>
                  </a:extLst>
                </p14:cNvPr>
                <p14:cNvContentPartPr/>
                <p14:nvPr/>
              </p14:nvContentPartPr>
              <p14:xfrm>
                <a:off x="6713212" y="1406902"/>
                <a:ext cx="186480" cy="227880"/>
              </p14:xfrm>
            </p:contentPart>
          </mc:Choice>
          <mc:Fallback>
            <p:pic>
              <p:nvPicPr>
                <p:cNvPr id="35" name="Ink 34">
                  <a:extLst>
                    <a:ext uri="{FF2B5EF4-FFF2-40B4-BE49-F238E27FC236}">
                      <a16:creationId xmlns:a16="http://schemas.microsoft.com/office/drawing/2014/main" id="{89A09008-000D-CC0A-F48D-094B93B70D08}"/>
                    </a:ext>
                  </a:extLst>
                </p:cNvPr>
                <p:cNvPicPr/>
                <p:nvPr/>
              </p:nvPicPr>
              <p:blipFill>
                <a:blip r:embed="rId59"/>
                <a:stretch>
                  <a:fillRect/>
                </a:stretch>
              </p:blipFill>
              <p:spPr>
                <a:xfrm>
                  <a:off x="6695572" y="1388902"/>
                  <a:ext cx="2221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0EE21506-C2A7-5B58-DA46-4244EE49C1A3}"/>
                    </a:ext>
                  </a:extLst>
                </p14:cNvPr>
                <p14:cNvContentPartPr/>
                <p14:nvPr/>
              </p14:nvContentPartPr>
              <p14:xfrm>
                <a:off x="8340052" y="1563142"/>
                <a:ext cx="39600" cy="21600"/>
              </p14:xfrm>
            </p:contentPart>
          </mc:Choice>
          <mc:Fallback>
            <p:pic>
              <p:nvPicPr>
                <p:cNvPr id="36" name="Ink 35">
                  <a:extLst>
                    <a:ext uri="{FF2B5EF4-FFF2-40B4-BE49-F238E27FC236}">
                      <a16:creationId xmlns:a16="http://schemas.microsoft.com/office/drawing/2014/main" id="{0EE21506-C2A7-5B58-DA46-4244EE49C1A3}"/>
                    </a:ext>
                  </a:extLst>
                </p:cNvPr>
                <p:cNvPicPr/>
                <p:nvPr/>
              </p:nvPicPr>
              <p:blipFill>
                <a:blip r:embed="rId61"/>
                <a:stretch>
                  <a:fillRect/>
                </a:stretch>
              </p:blipFill>
              <p:spPr>
                <a:xfrm>
                  <a:off x="8322412" y="1545502"/>
                  <a:ext cx="75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41085BDE-BA15-978B-2531-58165E810352}"/>
                    </a:ext>
                  </a:extLst>
                </p14:cNvPr>
                <p14:cNvContentPartPr/>
                <p14:nvPr/>
              </p14:nvContentPartPr>
              <p14:xfrm>
                <a:off x="8488732" y="1566022"/>
                <a:ext cx="126000" cy="58680"/>
              </p14:xfrm>
            </p:contentPart>
          </mc:Choice>
          <mc:Fallback>
            <p:pic>
              <p:nvPicPr>
                <p:cNvPr id="37" name="Ink 36">
                  <a:extLst>
                    <a:ext uri="{FF2B5EF4-FFF2-40B4-BE49-F238E27FC236}">
                      <a16:creationId xmlns:a16="http://schemas.microsoft.com/office/drawing/2014/main" id="{41085BDE-BA15-978B-2531-58165E810352}"/>
                    </a:ext>
                  </a:extLst>
                </p:cNvPr>
                <p:cNvPicPr/>
                <p:nvPr/>
              </p:nvPicPr>
              <p:blipFill>
                <a:blip r:embed="rId63"/>
                <a:stretch>
                  <a:fillRect/>
                </a:stretch>
              </p:blipFill>
              <p:spPr>
                <a:xfrm>
                  <a:off x="8471092" y="1548382"/>
                  <a:ext cx="1616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E82E51E6-BA92-9D57-B3F7-F2EAC90B70FF}"/>
                    </a:ext>
                  </a:extLst>
                </p14:cNvPr>
                <p14:cNvContentPartPr/>
                <p14:nvPr/>
              </p14:nvContentPartPr>
              <p14:xfrm>
                <a:off x="1891372" y="4942822"/>
                <a:ext cx="281160" cy="326880"/>
              </p14:xfrm>
            </p:contentPart>
          </mc:Choice>
          <mc:Fallback>
            <p:pic>
              <p:nvPicPr>
                <p:cNvPr id="40" name="Ink 39">
                  <a:extLst>
                    <a:ext uri="{FF2B5EF4-FFF2-40B4-BE49-F238E27FC236}">
                      <a16:creationId xmlns:a16="http://schemas.microsoft.com/office/drawing/2014/main" id="{E82E51E6-BA92-9D57-B3F7-F2EAC90B70FF}"/>
                    </a:ext>
                  </a:extLst>
                </p:cNvPr>
                <p:cNvPicPr/>
                <p:nvPr/>
              </p:nvPicPr>
              <p:blipFill>
                <a:blip r:embed="rId65"/>
                <a:stretch>
                  <a:fillRect/>
                </a:stretch>
              </p:blipFill>
              <p:spPr>
                <a:xfrm>
                  <a:off x="1873372" y="4925182"/>
                  <a:ext cx="3168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1DEB4F92-9DA5-6445-9DF6-7264AEF6465C}"/>
                    </a:ext>
                  </a:extLst>
                </p14:cNvPr>
                <p14:cNvContentPartPr/>
                <p14:nvPr/>
              </p14:nvContentPartPr>
              <p14:xfrm>
                <a:off x="1838812" y="5283742"/>
                <a:ext cx="272160" cy="271080"/>
              </p14:xfrm>
            </p:contentPart>
          </mc:Choice>
          <mc:Fallback>
            <p:pic>
              <p:nvPicPr>
                <p:cNvPr id="41" name="Ink 40">
                  <a:extLst>
                    <a:ext uri="{FF2B5EF4-FFF2-40B4-BE49-F238E27FC236}">
                      <a16:creationId xmlns:a16="http://schemas.microsoft.com/office/drawing/2014/main" id="{1DEB4F92-9DA5-6445-9DF6-7264AEF6465C}"/>
                    </a:ext>
                  </a:extLst>
                </p:cNvPr>
                <p:cNvPicPr/>
                <p:nvPr/>
              </p:nvPicPr>
              <p:blipFill>
                <a:blip r:embed="rId67"/>
                <a:stretch>
                  <a:fillRect/>
                </a:stretch>
              </p:blipFill>
              <p:spPr>
                <a:xfrm>
                  <a:off x="1821172" y="5265742"/>
                  <a:ext cx="3078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46B14146-A475-A5DB-7628-05A1031DF2C6}"/>
                    </a:ext>
                  </a:extLst>
                </p14:cNvPr>
                <p14:cNvContentPartPr/>
                <p14:nvPr/>
              </p14:nvContentPartPr>
              <p14:xfrm>
                <a:off x="2209252" y="4979542"/>
                <a:ext cx="268920" cy="260640"/>
              </p14:xfrm>
            </p:contentPart>
          </mc:Choice>
          <mc:Fallback>
            <p:pic>
              <p:nvPicPr>
                <p:cNvPr id="42" name="Ink 41">
                  <a:extLst>
                    <a:ext uri="{FF2B5EF4-FFF2-40B4-BE49-F238E27FC236}">
                      <a16:creationId xmlns:a16="http://schemas.microsoft.com/office/drawing/2014/main" id="{46B14146-A475-A5DB-7628-05A1031DF2C6}"/>
                    </a:ext>
                  </a:extLst>
                </p:cNvPr>
                <p:cNvPicPr/>
                <p:nvPr/>
              </p:nvPicPr>
              <p:blipFill>
                <a:blip r:embed="rId69"/>
                <a:stretch>
                  <a:fillRect/>
                </a:stretch>
              </p:blipFill>
              <p:spPr>
                <a:xfrm>
                  <a:off x="2191252" y="4961902"/>
                  <a:ext cx="3045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0A3EF6B4-29B7-CD34-1832-BC12BF5555C8}"/>
                    </a:ext>
                  </a:extLst>
                </p14:cNvPr>
                <p14:cNvContentPartPr/>
                <p14:nvPr/>
              </p14:nvContentPartPr>
              <p14:xfrm>
                <a:off x="2235172" y="5275822"/>
                <a:ext cx="250200" cy="285120"/>
              </p14:xfrm>
            </p:contentPart>
          </mc:Choice>
          <mc:Fallback>
            <p:pic>
              <p:nvPicPr>
                <p:cNvPr id="43" name="Ink 42">
                  <a:extLst>
                    <a:ext uri="{FF2B5EF4-FFF2-40B4-BE49-F238E27FC236}">
                      <a16:creationId xmlns:a16="http://schemas.microsoft.com/office/drawing/2014/main" id="{0A3EF6B4-29B7-CD34-1832-BC12BF5555C8}"/>
                    </a:ext>
                  </a:extLst>
                </p:cNvPr>
                <p:cNvPicPr/>
                <p:nvPr/>
              </p:nvPicPr>
              <p:blipFill>
                <a:blip r:embed="rId71"/>
                <a:stretch>
                  <a:fillRect/>
                </a:stretch>
              </p:blipFill>
              <p:spPr>
                <a:xfrm>
                  <a:off x="2217172" y="5257822"/>
                  <a:ext cx="2858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8FF196DF-E5E0-895D-5B84-65137F549864}"/>
                    </a:ext>
                  </a:extLst>
                </p14:cNvPr>
                <p14:cNvContentPartPr/>
                <p14:nvPr/>
              </p14:nvContentPartPr>
              <p14:xfrm>
                <a:off x="2614972" y="4960102"/>
                <a:ext cx="245520" cy="248760"/>
              </p14:xfrm>
            </p:contentPart>
          </mc:Choice>
          <mc:Fallback>
            <p:pic>
              <p:nvPicPr>
                <p:cNvPr id="44" name="Ink 43">
                  <a:extLst>
                    <a:ext uri="{FF2B5EF4-FFF2-40B4-BE49-F238E27FC236}">
                      <a16:creationId xmlns:a16="http://schemas.microsoft.com/office/drawing/2014/main" id="{8FF196DF-E5E0-895D-5B84-65137F549864}"/>
                    </a:ext>
                  </a:extLst>
                </p:cNvPr>
                <p:cNvPicPr/>
                <p:nvPr/>
              </p:nvPicPr>
              <p:blipFill>
                <a:blip r:embed="rId73"/>
                <a:stretch>
                  <a:fillRect/>
                </a:stretch>
              </p:blipFill>
              <p:spPr>
                <a:xfrm>
                  <a:off x="2596972" y="4942462"/>
                  <a:ext cx="2811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E4CECAD7-C9F6-C527-5B3B-51DB526C0F2A}"/>
                    </a:ext>
                  </a:extLst>
                </p14:cNvPr>
                <p14:cNvContentPartPr/>
                <p14:nvPr/>
              </p14:nvContentPartPr>
              <p14:xfrm>
                <a:off x="2703532" y="5236942"/>
                <a:ext cx="174600" cy="299880"/>
              </p14:xfrm>
            </p:contentPart>
          </mc:Choice>
          <mc:Fallback>
            <p:pic>
              <p:nvPicPr>
                <p:cNvPr id="45" name="Ink 44">
                  <a:extLst>
                    <a:ext uri="{FF2B5EF4-FFF2-40B4-BE49-F238E27FC236}">
                      <a16:creationId xmlns:a16="http://schemas.microsoft.com/office/drawing/2014/main" id="{E4CECAD7-C9F6-C527-5B3B-51DB526C0F2A}"/>
                    </a:ext>
                  </a:extLst>
                </p:cNvPr>
                <p:cNvPicPr/>
                <p:nvPr/>
              </p:nvPicPr>
              <p:blipFill>
                <a:blip r:embed="rId75"/>
                <a:stretch>
                  <a:fillRect/>
                </a:stretch>
              </p:blipFill>
              <p:spPr>
                <a:xfrm>
                  <a:off x="2685892" y="5219302"/>
                  <a:ext cx="2102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6" name="Ink 75">
                  <a:extLst>
                    <a:ext uri="{FF2B5EF4-FFF2-40B4-BE49-F238E27FC236}">
                      <a16:creationId xmlns:a16="http://schemas.microsoft.com/office/drawing/2014/main" id="{153166AF-6E50-EA62-CB50-D9279C71E641}"/>
                    </a:ext>
                  </a:extLst>
                </p14:cNvPr>
                <p14:cNvContentPartPr/>
                <p14:nvPr/>
              </p14:nvContentPartPr>
              <p14:xfrm>
                <a:off x="5745892" y="4225342"/>
                <a:ext cx="279720" cy="286560"/>
              </p14:xfrm>
            </p:contentPart>
          </mc:Choice>
          <mc:Fallback>
            <p:pic>
              <p:nvPicPr>
                <p:cNvPr id="76" name="Ink 75">
                  <a:extLst>
                    <a:ext uri="{FF2B5EF4-FFF2-40B4-BE49-F238E27FC236}">
                      <a16:creationId xmlns:a16="http://schemas.microsoft.com/office/drawing/2014/main" id="{153166AF-6E50-EA62-CB50-D9279C71E641}"/>
                    </a:ext>
                  </a:extLst>
                </p:cNvPr>
                <p:cNvPicPr/>
                <p:nvPr/>
              </p:nvPicPr>
              <p:blipFill>
                <a:blip r:embed="rId77"/>
                <a:stretch>
                  <a:fillRect/>
                </a:stretch>
              </p:blipFill>
              <p:spPr>
                <a:xfrm>
                  <a:off x="5728252" y="4207702"/>
                  <a:ext cx="3153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7" name="Ink 76">
                  <a:extLst>
                    <a:ext uri="{FF2B5EF4-FFF2-40B4-BE49-F238E27FC236}">
                      <a16:creationId xmlns:a16="http://schemas.microsoft.com/office/drawing/2014/main" id="{2D927319-39A5-FE88-BE15-ABCB2804107B}"/>
                    </a:ext>
                  </a:extLst>
                </p14:cNvPr>
                <p14:cNvContentPartPr/>
                <p14:nvPr/>
              </p14:nvContentPartPr>
              <p14:xfrm>
                <a:off x="6141892" y="4277542"/>
                <a:ext cx="254880" cy="158760"/>
              </p14:xfrm>
            </p:contentPart>
          </mc:Choice>
          <mc:Fallback>
            <p:pic>
              <p:nvPicPr>
                <p:cNvPr id="77" name="Ink 76">
                  <a:extLst>
                    <a:ext uri="{FF2B5EF4-FFF2-40B4-BE49-F238E27FC236}">
                      <a16:creationId xmlns:a16="http://schemas.microsoft.com/office/drawing/2014/main" id="{2D927319-39A5-FE88-BE15-ABCB2804107B}"/>
                    </a:ext>
                  </a:extLst>
                </p:cNvPr>
                <p:cNvPicPr/>
                <p:nvPr/>
              </p:nvPicPr>
              <p:blipFill>
                <a:blip r:embed="rId79"/>
                <a:stretch>
                  <a:fillRect/>
                </a:stretch>
              </p:blipFill>
              <p:spPr>
                <a:xfrm>
                  <a:off x="6124252" y="4259902"/>
                  <a:ext cx="2905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669763BE-2826-F143-F383-E431B6C23764}"/>
                    </a:ext>
                  </a:extLst>
                </p14:cNvPr>
                <p14:cNvContentPartPr/>
                <p14:nvPr/>
              </p14:nvContentPartPr>
              <p14:xfrm>
                <a:off x="1968052" y="2999902"/>
                <a:ext cx="1272600" cy="859680"/>
              </p14:xfrm>
            </p:contentPart>
          </mc:Choice>
          <mc:Fallback>
            <p:pic>
              <p:nvPicPr>
                <p:cNvPr id="47" name="Ink 46">
                  <a:extLst>
                    <a:ext uri="{FF2B5EF4-FFF2-40B4-BE49-F238E27FC236}">
                      <a16:creationId xmlns:a16="http://schemas.microsoft.com/office/drawing/2014/main" id="{669763BE-2826-F143-F383-E431B6C23764}"/>
                    </a:ext>
                  </a:extLst>
                </p:cNvPr>
                <p:cNvPicPr/>
                <p:nvPr/>
              </p:nvPicPr>
              <p:blipFill>
                <a:blip r:embed="rId81"/>
                <a:stretch>
                  <a:fillRect/>
                </a:stretch>
              </p:blipFill>
              <p:spPr>
                <a:xfrm>
                  <a:off x="1950412" y="2982262"/>
                  <a:ext cx="1308240" cy="895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B47A95A5-6C50-B8D6-D21A-ACABE089D66A}"/>
                    </a:ext>
                  </a:extLst>
                </p14:cNvPr>
                <p14:cNvContentPartPr/>
                <p14:nvPr/>
              </p14:nvContentPartPr>
              <p14:xfrm>
                <a:off x="1992172" y="2965702"/>
                <a:ext cx="1258560" cy="787320"/>
              </p14:xfrm>
            </p:contentPart>
          </mc:Choice>
          <mc:Fallback>
            <p:pic>
              <p:nvPicPr>
                <p:cNvPr id="48" name="Ink 47">
                  <a:extLst>
                    <a:ext uri="{FF2B5EF4-FFF2-40B4-BE49-F238E27FC236}">
                      <a16:creationId xmlns:a16="http://schemas.microsoft.com/office/drawing/2014/main" id="{B47A95A5-6C50-B8D6-D21A-ACABE089D66A}"/>
                    </a:ext>
                  </a:extLst>
                </p:cNvPr>
                <p:cNvPicPr/>
                <p:nvPr/>
              </p:nvPicPr>
              <p:blipFill>
                <a:blip r:embed="rId83"/>
                <a:stretch>
                  <a:fillRect/>
                </a:stretch>
              </p:blipFill>
              <p:spPr>
                <a:xfrm>
                  <a:off x="1974532" y="2948062"/>
                  <a:ext cx="129420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55224C5E-9DE8-3EC8-2C56-AAD015C2A3D2}"/>
                    </a:ext>
                  </a:extLst>
                </p14:cNvPr>
                <p14:cNvContentPartPr/>
                <p14:nvPr/>
              </p14:nvContentPartPr>
              <p14:xfrm>
                <a:off x="2020612" y="3034102"/>
                <a:ext cx="1160280" cy="545400"/>
              </p14:xfrm>
            </p:contentPart>
          </mc:Choice>
          <mc:Fallback>
            <p:pic>
              <p:nvPicPr>
                <p:cNvPr id="49" name="Ink 48">
                  <a:extLst>
                    <a:ext uri="{FF2B5EF4-FFF2-40B4-BE49-F238E27FC236}">
                      <a16:creationId xmlns:a16="http://schemas.microsoft.com/office/drawing/2014/main" id="{55224C5E-9DE8-3EC8-2C56-AAD015C2A3D2}"/>
                    </a:ext>
                  </a:extLst>
                </p:cNvPr>
                <p:cNvPicPr/>
                <p:nvPr/>
              </p:nvPicPr>
              <p:blipFill>
                <a:blip r:embed="rId85"/>
                <a:stretch>
                  <a:fillRect/>
                </a:stretch>
              </p:blipFill>
              <p:spPr>
                <a:xfrm>
                  <a:off x="2002612" y="3016102"/>
                  <a:ext cx="119592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77936CD2-AAF5-0A6C-72EA-8F6FFDDE5487}"/>
                    </a:ext>
                  </a:extLst>
                </p14:cNvPr>
                <p14:cNvContentPartPr/>
                <p14:nvPr/>
              </p14:nvContentPartPr>
              <p14:xfrm>
                <a:off x="3639172" y="2986222"/>
                <a:ext cx="337320" cy="208080"/>
              </p14:xfrm>
            </p:contentPart>
          </mc:Choice>
          <mc:Fallback>
            <p:pic>
              <p:nvPicPr>
                <p:cNvPr id="51" name="Ink 50">
                  <a:extLst>
                    <a:ext uri="{FF2B5EF4-FFF2-40B4-BE49-F238E27FC236}">
                      <a16:creationId xmlns:a16="http://schemas.microsoft.com/office/drawing/2014/main" id="{77936CD2-AAF5-0A6C-72EA-8F6FFDDE5487}"/>
                    </a:ext>
                  </a:extLst>
                </p:cNvPr>
                <p:cNvPicPr/>
                <p:nvPr/>
              </p:nvPicPr>
              <p:blipFill>
                <a:blip r:embed="rId87"/>
                <a:stretch>
                  <a:fillRect/>
                </a:stretch>
              </p:blipFill>
              <p:spPr>
                <a:xfrm>
                  <a:off x="3621532" y="2968582"/>
                  <a:ext cx="3729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043E06AD-0B94-7E1B-A765-15998888E3F0}"/>
                    </a:ext>
                  </a:extLst>
                </p14:cNvPr>
                <p14:cNvContentPartPr/>
                <p14:nvPr/>
              </p14:nvContentPartPr>
              <p14:xfrm>
                <a:off x="4154692" y="3026182"/>
                <a:ext cx="169200" cy="29880"/>
              </p14:xfrm>
            </p:contentPart>
          </mc:Choice>
          <mc:Fallback>
            <p:pic>
              <p:nvPicPr>
                <p:cNvPr id="52" name="Ink 51">
                  <a:extLst>
                    <a:ext uri="{FF2B5EF4-FFF2-40B4-BE49-F238E27FC236}">
                      <a16:creationId xmlns:a16="http://schemas.microsoft.com/office/drawing/2014/main" id="{043E06AD-0B94-7E1B-A765-15998888E3F0}"/>
                    </a:ext>
                  </a:extLst>
                </p:cNvPr>
                <p:cNvPicPr/>
                <p:nvPr/>
              </p:nvPicPr>
              <p:blipFill>
                <a:blip r:embed="rId89"/>
                <a:stretch>
                  <a:fillRect/>
                </a:stretch>
              </p:blipFill>
              <p:spPr>
                <a:xfrm>
                  <a:off x="4136692" y="3008542"/>
                  <a:ext cx="2048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E213D4FC-8DE1-3DB7-1104-F73CE12C790F}"/>
                    </a:ext>
                  </a:extLst>
                </p14:cNvPr>
                <p14:cNvContentPartPr/>
                <p14:nvPr/>
              </p14:nvContentPartPr>
              <p14:xfrm>
                <a:off x="4464652" y="2971462"/>
                <a:ext cx="140400" cy="156240"/>
              </p14:xfrm>
            </p:contentPart>
          </mc:Choice>
          <mc:Fallback>
            <p:pic>
              <p:nvPicPr>
                <p:cNvPr id="53" name="Ink 52">
                  <a:extLst>
                    <a:ext uri="{FF2B5EF4-FFF2-40B4-BE49-F238E27FC236}">
                      <a16:creationId xmlns:a16="http://schemas.microsoft.com/office/drawing/2014/main" id="{E213D4FC-8DE1-3DB7-1104-F73CE12C790F}"/>
                    </a:ext>
                  </a:extLst>
                </p:cNvPr>
                <p:cNvPicPr/>
                <p:nvPr/>
              </p:nvPicPr>
              <p:blipFill>
                <a:blip r:embed="rId91"/>
                <a:stretch>
                  <a:fillRect/>
                </a:stretch>
              </p:blipFill>
              <p:spPr>
                <a:xfrm>
                  <a:off x="4446652" y="2953462"/>
                  <a:ext cx="1760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C86CDEAB-6DCB-D968-4C0E-B1D70E6873A4}"/>
                    </a:ext>
                  </a:extLst>
                </p14:cNvPr>
                <p14:cNvContentPartPr/>
                <p14:nvPr/>
              </p14:nvContentPartPr>
              <p14:xfrm>
                <a:off x="4607932" y="2944822"/>
                <a:ext cx="161280" cy="122040"/>
              </p14:xfrm>
            </p:contentPart>
          </mc:Choice>
          <mc:Fallback>
            <p:pic>
              <p:nvPicPr>
                <p:cNvPr id="54" name="Ink 53">
                  <a:extLst>
                    <a:ext uri="{FF2B5EF4-FFF2-40B4-BE49-F238E27FC236}">
                      <a16:creationId xmlns:a16="http://schemas.microsoft.com/office/drawing/2014/main" id="{C86CDEAB-6DCB-D968-4C0E-B1D70E6873A4}"/>
                    </a:ext>
                  </a:extLst>
                </p:cNvPr>
                <p:cNvPicPr/>
                <p:nvPr/>
              </p:nvPicPr>
              <p:blipFill>
                <a:blip r:embed="rId93"/>
                <a:stretch>
                  <a:fillRect/>
                </a:stretch>
              </p:blipFill>
              <p:spPr>
                <a:xfrm>
                  <a:off x="4590292" y="2926822"/>
                  <a:ext cx="196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1DB3470A-7AB1-2DB5-8340-3609113F1AB3}"/>
                    </a:ext>
                  </a:extLst>
                </p14:cNvPr>
                <p14:cNvContentPartPr/>
                <p14:nvPr/>
              </p14:nvContentPartPr>
              <p14:xfrm>
                <a:off x="4812772" y="2899102"/>
                <a:ext cx="39600" cy="179640"/>
              </p14:xfrm>
            </p:contentPart>
          </mc:Choice>
          <mc:Fallback>
            <p:pic>
              <p:nvPicPr>
                <p:cNvPr id="55" name="Ink 54">
                  <a:extLst>
                    <a:ext uri="{FF2B5EF4-FFF2-40B4-BE49-F238E27FC236}">
                      <a16:creationId xmlns:a16="http://schemas.microsoft.com/office/drawing/2014/main" id="{1DB3470A-7AB1-2DB5-8340-3609113F1AB3}"/>
                    </a:ext>
                  </a:extLst>
                </p:cNvPr>
                <p:cNvPicPr/>
                <p:nvPr/>
              </p:nvPicPr>
              <p:blipFill>
                <a:blip r:embed="rId95"/>
                <a:stretch>
                  <a:fillRect/>
                </a:stretch>
              </p:blipFill>
              <p:spPr>
                <a:xfrm>
                  <a:off x="4795132" y="2881102"/>
                  <a:ext cx="752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C0416202-1D16-2E67-39A2-ED2CBF27A846}"/>
                    </a:ext>
                  </a:extLst>
                </p14:cNvPr>
                <p14:cNvContentPartPr/>
                <p14:nvPr/>
              </p14:nvContentPartPr>
              <p14:xfrm>
                <a:off x="3646732" y="3296182"/>
                <a:ext cx="307440" cy="210960"/>
              </p14:xfrm>
            </p:contentPart>
          </mc:Choice>
          <mc:Fallback>
            <p:pic>
              <p:nvPicPr>
                <p:cNvPr id="56" name="Ink 55">
                  <a:extLst>
                    <a:ext uri="{FF2B5EF4-FFF2-40B4-BE49-F238E27FC236}">
                      <a16:creationId xmlns:a16="http://schemas.microsoft.com/office/drawing/2014/main" id="{C0416202-1D16-2E67-39A2-ED2CBF27A846}"/>
                    </a:ext>
                  </a:extLst>
                </p:cNvPr>
                <p:cNvPicPr/>
                <p:nvPr/>
              </p:nvPicPr>
              <p:blipFill>
                <a:blip r:embed="rId97"/>
                <a:stretch>
                  <a:fillRect/>
                </a:stretch>
              </p:blipFill>
              <p:spPr>
                <a:xfrm>
                  <a:off x="3628732" y="3278542"/>
                  <a:ext cx="3430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666FBB9A-49C3-D62F-DE55-8B47606D09F0}"/>
                    </a:ext>
                  </a:extLst>
                </p14:cNvPr>
                <p14:cNvContentPartPr/>
                <p14:nvPr/>
              </p14:nvContentPartPr>
              <p14:xfrm>
                <a:off x="4153612" y="3364582"/>
                <a:ext cx="142560" cy="17280"/>
              </p14:xfrm>
            </p:contentPart>
          </mc:Choice>
          <mc:Fallback>
            <p:pic>
              <p:nvPicPr>
                <p:cNvPr id="57" name="Ink 56">
                  <a:extLst>
                    <a:ext uri="{FF2B5EF4-FFF2-40B4-BE49-F238E27FC236}">
                      <a16:creationId xmlns:a16="http://schemas.microsoft.com/office/drawing/2014/main" id="{666FBB9A-49C3-D62F-DE55-8B47606D09F0}"/>
                    </a:ext>
                  </a:extLst>
                </p:cNvPr>
                <p:cNvPicPr/>
                <p:nvPr/>
              </p:nvPicPr>
              <p:blipFill>
                <a:blip r:embed="rId99"/>
                <a:stretch>
                  <a:fillRect/>
                </a:stretch>
              </p:blipFill>
              <p:spPr>
                <a:xfrm>
                  <a:off x="4135972" y="3346582"/>
                  <a:ext cx="178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E6188BEC-097D-186B-6E1E-740E3782463A}"/>
                    </a:ext>
                  </a:extLst>
                </p14:cNvPr>
                <p14:cNvContentPartPr/>
                <p14:nvPr/>
              </p14:nvContentPartPr>
              <p14:xfrm>
                <a:off x="4480852" y="3286102"/>
                <a:ext cx="150480" cy="166320"/>
              </p14:xfrm>
            </p:contentPart>
          </mc:Choice>
          <mc:Fallback>
            <p:pic>
              <p:nvPicPr>
                <p:cNvPr id="58" name="Ink 57">
                  <a:extLst>
                    <a:ext uri="{FF2B5EF4-FFF2-40B4-BE49-F238E27FC236}">
                      <a16:creationId xmlns:a16="http://schemas.microsoft.com/office/drawing/2014/main" id="{E6188BEC-097D-186B-6E1E-740E3782463A}"/>
                    </a:ext>
                  </a:extLst>
                </p:cNvPr>
                <p:cNvPicPr/>
                <p:nvPr/>
              </p:nvPicPr>
              <p:blipFill>
                <a:blip r:embed="rId101"/>
                <a:stretch>
                  <a:fillRect/>
                </a:stretch>
              </p:blipFill>
              <p:spPr>
                <a:xfrm>
                  <a:off x="4463212" y="3268102"/>
                  <a:ext cx="1861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A4F2F8BE-6559-54D8-B31B-B83A072BAC5F}"/>
                    </a:ext>
                  </a:extLst>
                </p14:cNvPr>
                <p14:cNvContentPartPr/>
                <p14:nvPr/>
              </p14:nvContentPartPr>
              <p14:xfrm>
                <a:off x="4650412" y="3229222"/>
                <a:ext cx="207000" cy="180360"/>
              </p14:xfrm>
            </p:contentPart>
          </mc:Choice>
          <mc:Fallback>
            <p:pic>
              <p:nvPicPr>
                <p:cNvPr id="59" name="Ink 58">
                  <a:extLst>
                    <a:ext uri="{FF2B5EF4-FFF2-40B4-BE49-F238E27FC236}">
                      <a16:creationId xmlns:a16="http://schemas.microsoft.com/office/drawing/2014/main" id="{A4F2F8BE-6559-54D8-B31B-B83A072BAC5F}"/>
                    </a:ext>
                  </a:extLst>
                </p:cNvPr>
                <p:cNvPicPr/>
                <p:nvPr/>
              </p:nvPicPr>
              <p:blipFill>
                <a:blip r:embed="rId103"/>
                <a:stretch>
                  <a:fillRect/>
                </a:stretch>
              </p:blipFill>
              <p:spPr>
                <a:xfrm>
                  <a:off x="4632772" y="3211222"/>
                  <a:ext cx="2426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AB11CDF1-0AF7-E2C4-FB1D-F898AEF33B03}"/>
                    </a:ext>
                  </a:extLst>
                </p14:cNvPr>
                <p14:cNvContentPartPr/>
                <p14:nvPr/>
              </p14:nvContentPartPr>
              <p14:xfrm>
                <a:off x="3618292" y="3603622"/>
                <a:ext cx="183600" cy="186480"/>
              </p14:xfrm>
            </p:contentPart>
          </mc:Choice>
          <mc:Fallback>
            <p:pic>
              <p:nvPicPr>
                <p:cNvPr id="60" name="Ink 59">
                  <a:extLst>
                    <a:ext uri="{FF2B5EF4-FFF2-40B4-BE49-F238E27FC236}">
                      <a16:creationId xmlns:a16="http://schemas.microsoft.com/office/drawing/2014/main" id="{AB11CDF1-0AF7-E2C4-FB1D-F898AEF33B03}"/>
                    </a:ext>
                  </a:extLst>
                </p:cNvPr>
                <p:cNvPicPr/>
                <p:nvPr/>
              </p:nvPicPr>
              <p:blipFill>
                <a:blip r:embed="rId105"/>
                <a:stretch>
                  <a:fillRect/>
                </a:stretch>
              </p:blipFill>
              <p:spPr>
                <a:xfrm>
                  <a:off x="3600652" y="3585982"/>
                  <a:ext cx="2192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D4C729EB-E374-3C85-E5FD-4D347ADB1B5D}"/>
                    </a:ext>
                  </a:extLst>
                </p14:cNvPr>
                <p14:cNvContentPartPr/>
                <p14:nvPr/>
              </p14:nvContentPartPr>
              <p14:xfrm>
                <a:off x="3712972" y="3642862"/>
                <a:ext cx="268920" cy="174960"/>
              </p14:xfrm>
            </p:contentPart>
          </mc:Choice>
          <mc:Fallback>
            <p:pic>
              <p:nvPicPr>
                <p:cNvPr id="61" name="Ink 60">
                  <a:extLst>
                    <a:ext uri="{FF2B5EF4-FFF2-40B4-BE49-F238E27FC236}">
                      <a16:creationId xmlns:a16="http://schemas.microsoft.com/office/drawing/2014/main" id="{D4C729EB-E374-3C85-E5FD-4D347ADB1B5D}"/>
                    </a:ext>
                  </a:extLst>
                </p:cNvPr>
                <p:cNvPicPr/>
                <p:nvPr/>
              </p:nvPicPr>
              <p:blipFill>
                <a:blip r:embed="rId107"/>
                <a:stretch>
                  <a:fillRect/>
                </a:stretch>
              </p:blipFill>
              <p:spPr>
                <a:xfrm>
                  <a:off x="3694972" y="3625222"/>
                  <a:ext cx="3045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B3929809-F95C-535B-602B-9ADC928B0611}"/>
                    </a:ext>
                  </a:extLst>
                </p14:cNvPr>
                <p14:cNvContentPartPr/>
                <p14:nvPr/>
              </p14:nvContentPartPr>
              <p14:xfrm>
                <a:off x="4105732" y="3678142"/>
                <a:ext cx="142920" cy="12240"/>
              </p14:xfrm>
            </p:contentPart>
          </mc:Choice>
          <mc:Fallback>
            <p:pic>
              <p:nvPicPr>
                <p:cNvPr id="62" name="Ink 61">
                  <a:extLst>
                    <a:ext uri="{FF2B5EF4-FFF2-40B4-BE49-F238E27FC236}">
                      <a16:creationId xmlns:a16="http://schemas.microsoft.com/office/drawing/2014/main" id="{B3929809-F95C-535B-602B-9ADC928B0611}"/>
                    </a:ext>
                  </a:extLst>
                </p:cNvPr>
                <p:cNvPicPr/>
                <p:nvPr/>
              </p:nvPicPr>
              <p:blipFill>
                <a:blip r:embed="rId109"/>
                <a:stretch>
                  <a:fillRect/>
                </a:stretch>
              </p:blipFill>
              <p:spPr>
                <a:xfrm>
                  <a:off x="4087732" y="3660502"/>
                  <a:ext cx="178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68622CD4-FE86-8BC7-0399-21A91F52C133}"/>
                    </a:ext>
                  </a:extLst>
                </p14:cNvPr>
                <p14:cNvContentPartPr/>
                <p14:nvPr/>
              </p14:nvContentPartPr>
              <p14:xfrm>
                <a:off x="4464292" y="3602542"/>
                <a:ext cx="195480" cy="141480"/>
              </p14:xfrm>
            </p:contentPart>
          </mc:Choice>
          <mc:Fallback>
            <p:pic>
              <p:nvPicPr>
                <p:cNvPr id="63" name="Ink 62">
                  <a:extLst>
                    <a:ext uri="{FF2B5EF4-FFF2-40B4-BE49-F238E27FC236}">
                      <a16:creationId xmlns:a16="http://schemas.microsoft.com/office/drawing/2014/main" id="{68622CD4-FE86-8BC7-0399-21A91F52C133}"/>
                    </a:ext>
                  </a:extLst>
                </p:cNvPr>
                <p:cNvPicPr/>
                <p:nvPr/>
              </p:nvPicPr>
              <p:blipFill>
                <a:blip r:embed="rId111"/>
                <a:stretch>
                  <a:fillRect/>
                </a:stretch>
              </p:blipFill>
              <p:spPr>
                <a:xfrm>
                  <a:off x="4446292" y="3584542"/>
                  <a:ext cx="2311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3B8F771F-F449-CA2E-F23C-920F75847531}"/>
                    </a:ext>
                  </a:extLst>
                </p14:cNvPr>
                <p14:cNvContentPartPr/>
                <p14:nvPr/>
              </p14:nvContentPartPr>
              <p14:xfrm>
                <a:off x="4677772" y="3595702"/>
                <a:ext cx="115560" cy="124560"/>
              </p14:xfrm>
            </p:contentPart>
          </mc:Choice>
          <mc:Fallback>
            <p:pic>
              <p:nvPicPr>
                <p:cNvPr id="64" name="Ink 63">
                  <a:extLst>
                    <a:ext uri="{FF2B5EF4-FFF2-40B4-BE49-F238E27FC236}">
                      <a16:creationId xmlns:a16="http://schemas.microsoft.com/office/drawing/2014/main" id="{3B8F771F-F449-CA2E-F23C-920F75847531}"/>
                    </a:ext>
                  </a:extLst>
                </p:cNvPr>
                <p:cNvPicPr/>
                <p:nvPr/>
              </p:nvPicPr>
              <p:blipFill>
                <a:blip r:embed="rId113"/>
                <a:stretch>
                  <a:fillRect/>
                </a:stretch>
              </p:blipFill>
              <p:spPr>
                <a:xfrm>
                  <a:off x="4659772" y="3577702"/>
                  <a:ext cx="151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3D639B11-BEBA-127A-5527-1AB3A68D97A2}"/>
                    </a:ext>
                  </a:extLst>
                </p14:cNvPr>
                <p14:cNvContentPartPr/>
                <p14:nvPr/>
              </p14:nvContentPartPr>
              <p14:xfrm>
                <a:off x="4832932" y="3583822"/>
                <a:ext cx="36000" cy="153360"/>
              </p14:xfrm>
            </p:contentPart>
          </mc:Choice>
          <mc:Fallback>
            <p:pic>
              <p:nvPicPr>
                <p:cNvPr id="65" name="Ink 64">
                  <a:extLst>
                    <a:ext uri="{FF2B5EF4-FFF2-40B4-BE49-F238E27FC236}">
                      <a16:creationId xmlns:a16="http://schemas.microsoft.com/office/drawing/2014/main" id="{3D639B11-BEBA-127A-5527-1AB3A68D97A2}"/>
                    </a:ext>
                  </a:extLst>
                </p:cNvPr>
                <p:cNvPicPr/>
                <p:nvPr/>
              </p:nvPicPr>
              <p:blipFill>
                <a:blip r:embed="rId115"/>
                <a:stretch>
                  <a:fillRect/>
                </a:stretch>
              </p:blipFill>
              <p:spPr>
                <a:xfrm>
                  <a:off x="4815292" y="3566182"/>
                  <a:ext cx="716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2BA33DEB-98A0-458F-F82B-15A42E561FE5}"/>
                    </a:ext>
                  </a:extLst>
                </p14:cNvPr>
                <p14:cNvContentPartPr/>
                <p14:nvPr/>
              </p14:nvContentPartPr>
              <p14:xfrm>
                <a:off x="5002492" y="3540622"/>
                <a:ext cx="151200" cy="145440"/>
              </p14:xfrm>
            </p:contentPart>
          </mc:Choice>
          <mc:Fallback>
            <p:pic>
              <p:nvPicPr>
                <p:cNvPr id="66" name="Ink 65">
                  <a:extLst>
                    <a:ext uri="{FF2B5EF4-FFF2-40B4-BE49-F238E27FC236}">
                      <a16:creationId xmlns:a16="http://schemas.microsoft.com/office/drawing/2014/main" id="{2BA33DEB-98A0-458F-F82B-15A42E561FE5}"/>
                    </a:ext>
                  </a:extLst>
                </p:cNvPr>
                <p:cNvPicPr/>
                <p:nvPr/>
              </p:nvPicPr>
              <p:blipFill>
                <a:blip r:embed="rId117"/>
                <a:stretch>
                  <a:fillRect/>
                </a:stretch>
              </p:blipFill>
              <p:spPr>
                <a:xfrm>
                  <a:off x="4984492" y="3522622"/>
                  <a:ext cx="1868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482E9795-0002-6F2F-A4BA-B95EE17F66C2}"/>
                    </a:ext>
                  </a:extLst>
                </p14:cNvPr>
                <p14:cNvContentPartPr/>
                <p14:nvPr/>
              </p14:nvContentPartPr>
              <p14:xfrm>
                <a:off x="5001412" y="3248302"/>
                <a:ext cx="150480" cy="123480"/>
              </p14:xfrm>
            </p:contentPart>
          </mc:Choice>
          <mc:Fallback>
            <p:pic>
              <p:nvPicPr>
                <p:cNvPr id="67" name="Ink 66">
                  <a:extLst>
                    <a:ext uri="{FF2B5EF4-FFF2-40B4-BE49-F238E27FC236}">
                      <a16:creationId xmlns:a16="http://schemas.microsoft.com/office/drawing/2014/main" id="{482E9795-0002-6F2F-A4BA-B95EE17F66C2}"/>
                    </a:ext>
                  </a:extLst>
                </p:cNvPr>
                <p:cNvPicPr/>
                <p:nvPr/>
              </p:nvPicPr>
              <p:blipFill>
                <a:blip r:embed="rId119"/>
                <a:stretch>
                  <a:fillRect/>
                </a:stretch>
              </p:blipFill>
              <p:spPr>
                <a:xfrm>
                  <a:off x="4983412" y="3230662"/>
                  <a:ext cx="1861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36770605-957A-9CAA-5975-96812BA8100C}"/>
                    </a:ext>
                  </a:extLst>
                </p14:cNvPr>
                <p14:cNvContentPartPr/>
                <p14:nvPr/>
              </p14:nvContentPartPr>
              <p14:xfrm>
                <a:off x="5079892" y="2964982"/>
                <a:ext cx="52560" cy="125640"/>
              </p14:xfrm>
            </p:contentPart>
          </mc:Choice>
          <mc:Fallback>
            <p:pic>
              <p:nvPicPr>
                <p:cNvPr id="68" name="Ink 67">
                  <a:extLst>
                    <a:ext uri="{FF2B5EF4-FFF2-40B4-BE49-F238E27FC236}">
                      <a16:creationId xmlns:a16="http://schemas.microsoft.com/office/drawing/2014/main" id="{36770605-957A-9CAA-5975-96812BA8100C}"/>
                    </a:ext>
                  </a:extLst>
                </p:cNvPr>
                <p:cNvPicPr/>
                <p:nvPr/>
              </p:nvPicPr>
              <p:blipFill>
                <a:blip r:embed="rId121"/>
                <a:stretch>
                  <a:fillRect/>
                </a:stretch>
              </p:blipFill>
              <p:spPr>
                <a:xfrm>
                  <a:off x="5062252" y="2946982"/>
                  <a:ext cx="882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08E1035B-B03F-0F53-57FA-6EDA1EFE0D87}"/>
                    </a:ext>
                  </a:extLst>
                </p14:cNvPr>
                <p14:cNvContentPartPr/>
                <p14:nvPr/>
              </p14:nvContentPartPr>
              <p14:xfrm>
                <a:off x="5229292" y="3173422"/>
                <a:ext cx="302760" cy="167400"/>
              </p14:xfrm>
            </p:contentPart>
          </mc:Choice>
          <mc:Fallback>
            <p:pic>
              <p:nvPicPr>
                <p:cNvPr id="70" name="Ink 69">
                  <a:extLst>
                    <a:ext uri="{FF2B5EF4-FFF2-40B4-BE49-F238E27FC236}">
                      <a16:creationId xmlns:a16="http://schemas.microsoft.com/office/drawing/2014/main" id="{08E1035B-B03F-0F53-57FA-6EDA1EFE0D87}"/>
                    </a:ext>
                  </a:extLst>
                </p:cNvPr>
                <p:cNvPicPr/>
                <p:nvPr/>
              </p:nvPicPr>
              <p:blipFill>
                <a:blip r:embed="rId123"/>
                <a:stretch>
                  <a:fillRect/>
                </a:stretch>
              </p:blipFill>
              <p:spPr>
                <a:xfrm>
                  <a:off x="5211292" y="3155422"/>
                  <a:ext cx="3384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D26EF9BA-E676-B335-BD36-F4842B0F84D6}"/>
                    </a:ext>
                  </a:extLst>
                </p14:cNvPr>
                <p14:cNvContentPartPr/>
                <p14:nvPr/>
              </p14:nvContentPartPr>
              <p14:xfrm>
                <a:off x="5234692" y="3227782"/>
                <a:ext cx="80280" cy="172440"/>
              </p14:xfrm>
            </p:contentPart>
          </mc:Choice>
          <mc:Fallback>
            <p:pic>
              <p:nvPicPr>
                <p:cNvPr id="71" name="Ink 70">
                  <a:extLst>
                    <a:ext uri="{FF2B5EF4-FFF2-40B4-BE49-F238E27FC236}">
                      <a16:creationId xmlns:a16="http://schemas.microsoft.com/office/drawing/2014/main" id="{D26EF9BA-E676-B335-BD36-F4842B0F84D6}"/>
                    </a:ext>
                  </a:extLst>
                </p:cNvPr>
                <p:cNvPicPr/>
                <p:nvPr/>
              </p:nvPicPr>
              <p:blipFill>
                <a:blip r:embed="rId125"/>
                <a:stretch>
                  <a:fillRect/>
                </a:stretch>
              </p:blipFill>
              <p:spPr>
                <a:xfrm>
                  <a:off x="5217052" y="3210142"/>
                  <a:ext cx="1159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BBC482D3-DA24-05DA-78D5-04BE98E7E6D6}"/>
                    </a:ext>
                  </a:extLst>
                </p14:cNvPr>
                <p14:cNvContentPartPr/>
                <p14:nvPr/>
              </p14:nvContentPartPr>
              <p14:xfrm>
                <a:off x="4387612" y="3158662"/>
                <a:ext cx="904680" cy="383400"/>
              </p14:xfrm>
            </p:contentPart>
          </mc:Choice>
          <mc:Fallback>
            <p:pic>
              <p:nvPicPr>
                <p:cNvPr id="73" name="Ink 72">
                  <a:extLst>
                    <a:ext uri="{FF2B5EF4-FFF2-40B4-BE49-F238E27FC236}">
                      <a16:creationId xmlns:a16="http://schemas.microsoft.com/office/drawing/2014/main" id="{BBC482D3-DA24-05DA-78D5-04BE98E7E6D6}"/>
                    </a:ext>
                  </a:extLst>
                </p:cNvPr>
                <p:cNvPicPr/>
                <p:nvPr/>
              </p:nvPicPr>
              <p:blipFill>
                <a:blip r:embed="rId127"/>
                <a:stretch>
                  <a:fillRect/>
                </a:stretch>
              </p:blipFill>
              <p:spPr>
                <a:xfrm>
                  <a:off x="4369972" y="3141022"/>
                  <a:ext cx="94032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3AC73E63-6A9E-C597-2CB0-4D9DAC319A56}"/>
                    </a:ext>
                  </a:extLst>
                </p14:cNvPr>
                <p14:cNvContentPartPr/>
                <p14:nvPr/>
              </p14:nvContentPartPr>
              <p14:xfrm>
                <a:off x="5285812" y="3372502"/>
                <a:ext cx="619200" cy="639000"/>
              </p14:xfrm>
            </p:contentPart>
          </mc:Choice>
          <mc:Fallback>
            <p:pic>
              <p:nvPicPr>
                <p:cNvPr id="74" name="Ink 73">
                  <a:extLst>
                    <a:ext uri="{FF2B5EF4-FFF2-40B4-BE49-F238E27FC236}">
                      <a16:creationId xmlns:a16="http://schemas.microsoft.com/office/drawing/2014/main" id="{3AC73E63-6A9E-C597-2CB0-4D9DAC319A56}"/>
                    </a:ext>
                  </a:extLst>
                </p:cNvPr>
                <p:cNvPicPr/>
                <p:nvPr/>
              </p:nvPicPr>
              <p:blipFill>
                <a:blip r:embed="rId129"/>
                <a:stretch>
                  <a:fillRect/>
                </a:stretch>
              </p:blipFill>
              <p:spPr>
                <a:xfrm>
                  <a:off x="5267812" y="3354862"/>
                  <a:ext cx="654840" cy="674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4B85EEDF-7DBC-F42A-FC00-8AEE16F1A86E}"/>
                    </a:ext>
                  </a:extLst>
                </p14:cNvPr>
                <p14:cNvContentPartPr/>
                <p14:nvPr/>
              </p14:nvContentPartPr>
              <p14:xfrm>
                <a:off x="5769292" y="3933742"/>
                <a:ext cx="239760" cy="113400"/>
              </p14:xfrm>
            </p:contentPart>
          </mc:Choice>
          <mc:Fallback>
            <p:pic>
              <p:nvPicPr>
                <p:cNvPr id="75" name="Ink 74">
                  <a:extLst>
                    <a:ext uri="{FF2B5EF4-FFF2-40B4-BE49-F238E27FC236}">
                      <a16:creationId xmlns:a16="http://schemas.microsoft.com/office/drawing/2014/main" id="{4B85EEDF-7DBC-F42A-FC00-8AEE16F1A86E}"/>
                    </a:ext>
                  </a:extLst>
                </p:cNvPr>
                <p:cNvPicPr/>
                <p:nvPr/>
              </p:nvPicPr>
              <p:blipFill>
                <a:blip r:embed="rId131"/>
                <a:stretch>
                  <a:fillRect/>
                </a:stretch>
              </p:blipFill>
              <p:spPr>
                <a:xfrm>
                  <a:off x="5751652" y="3916102"/>
                  <a:ext cx="275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39BAE131-59F8-0CC4-EEB9-C45C97FDC8D4}"/>
                    </a:ext>
                  </a:extLst>
                </p14:cNvPr>
                <p14:cNvContentPartPr/>
                <p14:nvPr/>
              </p14:nvContentPartPr>
              <p14:xfrm>
                <a:off x="1867612" y="2892622"/>
                <a:ext cx="2829600" cy="780120"/>
              </p14:xfrm>
            </p:contentPart>
          </mc:Choice>
          <mc:Fallback>
            <p:pic>
              <p:nvPicPr>
                <p:cNvPr id="80" name="Ink 79">
                  <a:extLst>
                    <a:ext uri="{FF2B5EF4-FFF2-40B4-BE49-F238E27FC236}">
                      <a16:creationId xmlns:a16="http://schemas.microsoft.com/office/drawing/2014/main" id="{39BAE131-59F8-0CC4-EEB9-C45C97FDC8D4}"/>
                    </a:ext>
                  </a:extLst>
                </p:cNvPr>
                <p:cNvPicPr/>
                <p:nvPr/>
              </p:nvPicPr>
              <p:blipFill>
                <a:blip r:embed="rId133"/>
                <a:stretch>
                  <a:fillRect/>
                </a:stretch>
              </p:blipFill>
              <p:spPr>
                <a:xfrm>
                  <a:off x="1849612" y="2874982"/>
                  <a:ext cx="2865240" cy="815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63871D0B-3A6F-14DD-D9CD-14EEEF898953}"/>
                    </a:ext>
                  </a:extLst>
                </p14:cNvPr>
                <p14:cNvContentPartPr/>
                <p14:nvPr/>
              </p14:nvContentPartPr>
              <p14:xfrm>
                <a:off x="2295292" y="2830342"/>
                <a:ext cx="2584080" cy="911160"/>
              </p14:xfrm>
            </p:contentPart>
          </mc:Choice>
          <mc:Fallback>
            <p:pic>
              <p:nvPicPr>
                <p:cNvPr id="81" name="Ink 80">
                  <a:extLst>
                    <a:ext uri="{FF2B5EF4-FFF2-40B4-BE49-F238E27FC236}">
                      <a16:creationId xmlns:a16="http://schemas.microsoft.com/office/drawing/2014/main" id="{63871D0B-3A6F-14DD-D9CD-14EEEF898953}"/>
                    </a:ext>
                  </a:extLst>
                </p:cNvPr>
                <p:cNvPicPr/>
                <p:nvPr/>
              </p:nvPicPr>
              <p:blipFill>
                <a:blip r:embed="rId135"/>
                <a:stretch>
                  <a:fillRect/>
                </a:stretch>
              </p:blipFill>
              <p:spPr>
                <a:xfrm>
                  <a:off x="2277292" y="2812342"/>
                  <a:ext cx="2619720" cy="946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F144EFD7-27EF-0A8F-9CA3-C2E3E1C96F40}"/>
                    </a:ext>
                  </a:extLst>
                </p14:cNvPr>
                <p14:cNvContentPartPr/>
                <p14:nvPr/>
              </p14:nvContentPartPr>
              <p14:xfrm>
                <a:off x="7896172" y="2513182"/>
                <a:ext cx="284400" cy="185760"/>
              </p14:xfrm>
            </p:contentPart>
          </mc:Choice>
          <mc:Fallback>
            <p:pic>
              <p:nvPicPr>
                <p:cNvPr id="83" name="Ink 82">
                  <a:extLst>
                    <a:ext uri="{FF2B5EF4-FFF2-40B4-BE49-F238E27FC236}">
                      <a16:creationId xmlns:a16="http://schemas.microsoft.com/office/drawing/2014/main" id="{F144EFD7-27EF-0A8F-9CA3-C2E3E1C96F40}"/>
                    </a:ext>
                  </a:extLst>
                </p:cNvPr>
                <p:cNvPicPr/>
                <p:nvPr/>
              </p:nvPicPr>
              <p:blipFill>
                <a:blip r:embed="rId137"/>
                <a:stretch>
                  <a:fillRect/>
                </a:stretch>
              </p:blipFill>
              <p:spPr>
                <a:xfrm>
                  <a:off x="7878532" y="2495542"/>
                  <a:ext cx="3200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15244F79-0F59-D289-1308-734644A69F26}"/>
                    </a:ext>
                  </a:extLst>
                </p14:cNvPr>
                <p14:cNvContentPartPr/>
                <p14:nvPr/>
              </p14:nvContentPartPr>
              <p14:xfrm>
                <a:off x="8292892" y="2464942"/>
                <a:ext cx="28080" cy="221040"/>
              </p14:xfrm>
            </p:contentPart>
          </mc:Choice>
          <mc:Fallback>
            <p:pic>
              <p:nvPicPr>
                <p:cNvPr id="84" name="Ink 83">
                  <a:extLst>
                    <a:ext uri="{FF2B5EF4-FFF2-40B4-BE49-F238E27FC236}">
                      <a16:creationId xmlns:a16="http://schemas.microsoft.com/office/drawing/2014/main" id="{15244F79-0F59-D289-1308-734644A69F26}"/>
                    </a:ext>
                  </a:extLst>
                </p:cNvPr>
                <p:cNvPicPr/>
                <p:nvPr/>
              </p:nvPicPr>
              <p:blipFill>
                <a:blip r:embed="rId139"/>
                <a:stretch>
                  <a:fillRect/>
                </a:stretch>
              </p:blipFill>
              <p:spPr>
                <a:xfrm>
                  <a:off x="8274892" y="2447302"/>
                  <a:ext cx="637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CC9E8A42-6B90-42A8-6D0E-E0DD67A2CD64}"/>
                    </a:ext>
                  </a:extLst>
                </p14:cNvPr>
                <p14:cNvContentPartPr/>
                <p14:nvPr/>
              </p14:nvContentPartPr>
              <p14:xfrm>
                <a:off x="8293252" y="2444062"/>
                <a:ext cx="157320" cy="24120"/>
              </p14:xfrm>
            </p:contentPart>
          </mc:Choice>
          <mc:Fallback>
            <p:pic>
              <p:nvPicPr>
                <p:cNvPr id="85" name="Ink 84">
                  <a:extLst>
                    <a:ext uri="{FF2B5EF4-FFF2-40B4-BE49-F238E27FC236}">
                      <a16:creationId xmlns:a16="http://schemas.microsoft.com/office/drawing/2014/main" id="{CC9E8A42-6B90-42A8-6D0E-E0DD67A2CD64}"/>
                    </a:ext>
                  </a:extLst>
                </p:cNvPr>
                <p:cNvPicPr/>
                <p:nvPr/>
              </p:nvPicPr>
              <p:blipFill>
                <a:blip r:embed="rId141"/>
                <a:stretch>
                  <a:fillRect/>
                </a:stretch>
              </p:blipFill>
              <p:spPr>
                <a:xfrm>
                  <a:off x="8275612" y="2426062"/>
                  <a:ext cx="1929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CFEFBAD5-09BF-87CB-F5A7-149458DE7123}"/>
                    </a:ext>
                  </a:extLst>
                </p14:cNvPr>
                <p14:cNvContentPartPr/>
                <p14:nvPr/>
              </p14:nvContentPartPr>
              <p14:xfrm>
                <a:off x="8309452" y="2552422"/>
                <a:ext cx="124200" cy="9000"/>
              </p14:xfrm>
            </p:contentPart>
          </mc:Choice>
          <mc:Fallback>
            <p:pic>
              <p:nvPicPr>
                <p:cNvPr id="86" name="Ink 85">
                  <a:extLst>
                    <a:ext uri="{FF2B5EF4-FFF2-40B4-BE49-F238E27FC236}">
                      <a16:creationId xmlns:a16="http://schemas.microsoft.com/office/drawing/2014/main" id="{CFEFBAD5-09BF-87CB-F5A7-149458DE7123}"/>
                    </a:ext>
                  </a:extLst>
                </p:cNvPr>
                <p:cNvPicPr/>
                <p:nvPr/>
              </p:nvPicPr>
              <p:blipFill>
                <a:blip r:embed="rId143"/>
                <a:stretch>
                  <a:fillRect/>
                </a:stretch>
              </p:blipFill>
              <p:spPr>
                <a:xfrm>
                  <a:off x="8291812" y="2534422"/>
                  <a:ext cx="1598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25544A02-8651-A649-F9EE-43524BDF4B5E}"/>
                    </a:ext>
                  </a:extLst>
                </p14:cNvPr>
                <p14:cNvContentPartPr/>
                <p14:nvPr/>
              </p14:nvContentPartPr>
              <p14:xfrm>
                <a:off x="8536252" y="2466022"/>
                <a:ext cx="151560" cy="243000"/>
              </p14:xfrm>
            </p:contentPart>
          </mc:Choice>
          <mc:Fallback>
            <p:pic>
              <p:nvPicPr>
                <p:cNvPr id="87" name="Ink 86">
                  <a:extLst>
                    <a:ext uri="{FF2B5EF4-FFF2-40B4-BE49-F238E27FC236}">
                      <a16:creationId xmlns:a16="http://schemas.microsoft.com/office/drawing/2014/main" id="{25544A02-8651-A649-F9EE-43524BDF4B5E}"/>
                    </a:ext>
                  </a:extLst>
                </p:cNvPr>
                <p:cNvPicPr/>
                <p:nvPr/>
              </p:nvPicPr>
              <p:blipFill>
                <a:blip r:embed="rId145"/>
                <a:stretch>
                  <a:fillRect/>
                </a:stretch>
              </p:blipFill>
              <p:spPr>
                <a:xfrm>
                  <a:off x="8518612" y="2448022"/>
                  <a:ext cx="1872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709BB027-6B95-F854-BA30-90EDA99AA9D9}"/>
                    </a:ext>
                  </a:extLst>
                </p14:cNvPr>
                <p14:cNvContentPartPr/>
                <p14:nvPr/>
              </p14:nvContentPartPr>
              <p14:xfrm>
                <a:off x="8746132" y="2457382"/>
                <a:ext cx="207720" cy="275040"/>
              </p14:xfrm>
            </p:contentPart>
          </mc:Choice>
          <mc:Fallback>
            <p:pic>
              <p:nvPicPr>
                <p:cNvPr id="88" name="Ink 87">
                  <a:extLst>
                    <a:ext uri="{FF2B5EF4-FFF2-40B4-BE49-F238E27FC236}">
                      <a16:creationId xmlns:a16="http://schemas.microsoft.com/office/drawing/2014/main" id="{709BB027-6B95-F854-BA30-90EDA99AA9D9}"/>
                    </a:ext>
                  </a:extLst>
                </p:cNvPr>
                <p:cNvPicPr/>
                <p:nvPr/>
              </p:nvPicPr>
              <p:blipFill>
                <a:blip r:embed="rId147"/>
                <a:stretch>
                  <a:fillRect/>
                </a:stretch>
              </p:blipFill>
              <p:spPr>
                <a:xfrm>
                  <a:off x="8728132" y="2439382"/>
                  <a:ext cx="2433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549A4D4D-0C52-DBA6-D5ED-E7C2E1564CE5}"/>
                    </a:ext>
                  </a:extLst>
                </p14:cNvPr>
                <p14:cNvContentPartPr/>
                <p14:nvPr/>
              </p14:nvContentPartPr>
              <p14:xfrm>
                <a:off x="7919212" y="2774542"/>
                <a:ext cx="226080" cy="9720"/>
              </p14:xfrm>
            </p:contentPart>
          </mc:Choice>
          <mc:Fallback>
            <p:pic>
              <p:nvPicPr>
                <p:cNvPr id="89" name="Ink 88">
                  <a:extLst>
                    <a:ext uri="{FF2B5EF4-FFF2-40B4-BE49-F238E27FC236}">
                      <a16:creationId xmlns:a16="http://schemas.microsoft.com/office/drawing/2014/main" id="{549A4D4D-0C52-DBA6-D5ED-E7C2E1564CE5}"/>
                    </a:ext>
                  </a:extLst>
                </p:cNvPr>
                <p:cNvPicPr/>
                <p:nvPr/>
              </p:nvPicPr>
              <p:blipFill>
                <a:blip r:embed="rId149"/>
                <a:stretch>
                  <a:fillRect/>
                </a:stretch>
              </p:blipFill>
              <p:spPr>
                <a:xfrm>
                  <a:off x="7901572" y="2756902"/>
                  <a:ext cx="2617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44A5FCE0-B3A7-EF32-F4C4-BF162E3F9BFF}"/>
                    </a:ext>
                  </a:extLst>
                </p14:cNvPr>
                <p14:cNvContentPartPr/>
                <p14:nvPr/>
              </p14:nvContentPartPr>
              <p14:xfrm>
                <a:off x="8329612" y="2779582"/>
                <a:ext cx="124560" cy="14040"/>
              </p14:xfrm>
            </p:contentPart>
          </mc:Choice>
          <mc:Fallback>
            <p:pic>
              <p:nvPicPr>
                <p:cNvPr id="90" name="Ink 89">
                  <a:extLst>
                    <a:ext uri="{FF2B5EF4-FFF2-40B4-BE49-F238E27FC236}">
                      <a16:creationId xmlns:a16="http://schemas.microsoft.com/office/drawing/2014/main" id="{44A5FCE0-B3A7-EF32-F4C4-BF162E3F9BFF}"/>
                    </a:ext>
                  </a:extLst>
                </p:cNvPr>
                <p:cNvPicPr/>
                <p:nvPr/>
              </p:nvPicPr>
              <p:blipFill>
                <a:blip r:embed="rId151"/>
                <a:stretch>
                  <a:fillRect/>
                </a:stretch>
              </p:blipFill>
              <p:spPr>
                <a:xfrm>
                  <a:off x="8311612" y="2761582"/>
                  <a:ext cx="1602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6FF46697-7C27-2C20-A110-9C8BA56B5DD1}"/>
                    </a:ext>
                  </a:extLst>
                </p14:cNvPr>
                <p14:cNvContentPartPr/>
                <p14:nvPr/>
              </p14:nvContentPartPr>
              <p14:xfrm>
                <a:off x="8557852" y="2793622"/>
                <a:ext cx="261720" cy="29880"/>
              </p14:xfrm>
            </p:contentPart>
          </mc:Choice>
          <mc:Fallback>
            <p:pic>
              <p:nvPicPr>
                <p:cNvPr id="91" name="Ink 90">
                  <a:extLst>
                    <a:ext uri="{FF2B5EF4-FFF2-40B4-BE49-F238E27FC236}">
                      <a16:creationId xmlns:a16="http://schemas.microsoft.com/office/drawing/2014/main" id="{6FF46697-7C27-2C20-A110-9C8BA56B5DD1}"/>
                    </a:ext>
                  </a:extLst>
                </p:cNvPr>
                <p:cNvPicPr/>
                <p:nvPr/>
              </p:nvPicPr>
              <p:blipFill>
                <a:blip r:embed="rId153"/>
                <a:stretch>
                  <a:fillRect/>
                </a:stretch>
              </p:blipFill>
              <p:spPr>
                <a:xfrm>
                  <a:off x="8540212" y="2775622"/>
                  <a:ext cx="2973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1" name="Ink 110">
                  <a:extLst>
                    <a:ext uri="{FF2B5EF4-FFF2-40B4-BE49-F238E27FC236}">
                      <a16:creationId xmlns:a16="http://schemas.microsoft.com/office/drawing/2014/main" id="{1DED8846-6385-35F8-2B74-C20A33D5A116}"/>
                    </a:ext>
                  </a:extLst>
                </p14:cNvPr>
                <p14:cNvContentPartPr/>
                <p14:nvPr/>
              </p14:nvContentPartPr>
              <p14:xfrm>
                <a:off x="7070332" y="3318862"/>
                <a:ext cx="2611080" cy="1633680"/>
              </p14:xfrm>
            </p:contentPart>
          </mc:Choice>
          <mc:Fallback>
            <p:pic>
              <p:nvPicPr>
                <p:cNvPr id="111" name="Ink 110">
                  <a:extLst>
                    <a:ext uri="{FF2B5EF4-FFF2-40B4-BE49-F238E27FC236}">
                      <a16:creationId xmlns:a16="http://schemas.microsoft.com/office/drawing/2014/main" id="{1DED8846-6385-35F8-2B74-C20A33D5A116}"/>
                    </a:ext>
                  </a:extLst>
                </p:cNvPr>
                <p:cNvPicPr/>
                <p:nvPr/>
              </p:nvPicPr>
              <p:blipFill>
                <a:blip r:embed="rId155"/>
                <a:stretch>
                  <a:fillRect/>
                </a:stretch>
              </p:blipFill>
              <p:spPr>
                <a:xfrm>
                  <a:off x="7052332" y="3301222"/>
                  <a:ext cx="2646720" cy="1669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2" name="Ink 111">
                  <a:extLst>
                    <a:ext uri="{FF2B5EF4-FFF2-40B4-BE49-F238E27FC236}">
                      <a16:creationId xmlns:a16="http://schemas.microsoft.com/office/drawing/2014/main" id="{889CFECE-7D47-096E-569B-78E8BDDA013D}"/>
                    </a:ext>
                  </a:extLst>
                </p14:cNvPr>
                <p14:cNvContentPartPr/>
                <p14:nvPr/>
              </p14:nvContentPartPr>
              <p14:xfrm>
                <a:off x="7253572" y="3222382"/>
                <a:ext cx="3087720" cy="1602000"/>
              </p14:xfrm>
            </p:contentPart>
          </mc:Choice>
          <mc:Fallback>
            <p:pic>
              <p:nvPicPr>
                <p:cNvPr id="112" name="Ink 111">
                  <a:extLst>
                    <a:ext uri="{FF2B5EF4-FFF2-40B4-BE49-F238E27FC236}">
                      <a16:creationId xmlns:a16="http://schemas.microsoft.com/office/drawing/2014/main" id="{889CFECE-7D47-096E-569B-78E8BDDA013D}"/>
                    </a:ext>
                  </a:extLst>
                </p:cNvPr>
                <p:cNvPicPr/>
                <p:nvPr/>
              </p:nvPicPr>
              <p:blipFill>
                <a:blip r:embed="rId157"/>
                <a:stretch>
                  <a:fillRect/>
                </a:stretch>
              </p:blipFill>
              <p:spPr>
                <a:xfrm>
                  <a:off x="7235932" y="3204382"/>
                  <a:ext cx="3123360" cy="1637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3" name="Ink 112">
                  <a:extLst>
                    <a:ext uri="{FF2B5EF4-FFF2-40B4-BE49-F238E27FC236}">
                      <a16:creationId xmlns:a16="http://schemas.microsoft.com/office/drawing/2014/main" id="{9B187C90-CA1E-A0BD-DDBD-A19D491C18C4}"/>
                    </a:ext>
                  </a:extLst>
                </p14:cNvPr>
                <p14:cNvContentPartPr/>
                <p14:nvPr/>
              </p14:nvContentPartPr>
              <p14:xfrm>
                <a:off x="7385332" y="3481942"/>
                <a:ext cx="571680" cy="350280"/>
              </p14:xfrm>
            </p:contentPart>
          </mc:Choice>
          <mc:Fallback>
            <p:pic>
              <p:nvPicPr>
                <p:cNvPr id="113" name="Ink 112">
                  <a:extLst>
                    <a:ext uri="{FF2B5EF4-FFF2-40B4-BE49-F238E27FC236}">
                      <a16:creationId xmlns:a16="http://schemas.microsoft.com/office/drawing/2014/main" id="{9B187C90-CA1E-A0BD-DDBD-A19D491C18C4}"/>
                    </a:ext>
                  </a:extLst>
                </p:cNvPr>
                <p:cNvPicPr/>
                <p:nvPr/>
              </p:nvPicPr>
              <p:blipFill>
                <a:blip r:embed="rId159"/>
                <a:stretch>
                  <a:fillRect/>
                </a:stretch>
              </p:blipFill>
              <p:spPr>
                <a:xfrm>
                  <a:off x="7367332" y="3463942"/>
                  <a:ext cx="6073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4" name="Ink 113">
                  <a:extLst>
                    <a:ext uri="{FF2B5EF4-FFF2-40B4-BE49-F238E27FC236}">
                      <a16:creationId xmlns:a16="http://schemas.microsoft.com/office/drawing/2014/main" id="{54D4DFA2-46C9-AB4E-5B96-9E42850B0B6C}"/>
                    </a:ext>
                  </a:extLst>
                </p14:cNvPr>
                <p14:cNvContentPartPr/>
                <p14:nvPr/>
              </p14:nvContentPartPr>
              <p14:xfrm>
                <a:off x="7327012" y="3410302"/>
                <a:ext cx="636480" cy="403200"/>
              </p14:xfrm>
            </p:contentPart>
          </mc:Choice>
          <mc:Fallback>
            <p:pic>
              <p:nvPicPr>
                <p:cNvPr id="114" name="Ink 113">
                  <a:extLst>
                    <a:ext uri="{FF2B5EF4-FFF2-40B4-BE49-F238E27FC236}">
                      <a16:creationId xmlns:a16="http://schemas.microsoft.com/office/drawing/2014/main" id="{54D4DFA2-46C9-AB4E-5B96-9E42850B0B6C}"/>
                    </a:ext>
                  </a:extLst>
                </p:cNvPr>
                <p:cNvPicPr/>
                <p:nvPr/>
              </p:nvPicPr>
              <p:blipFill>
                <a:blip r:embed="rId161"/>
                <a:stretch>
                  <a:fillRect/>
                </a:stretch>
              </p:blipFill>
              <p:spPr>
                <a:xfrm>
                  <a:off x="7309372" y="3392302"/>
                  <a:ext cx="67212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5" name="Ink 114">
                  <a:extLst>
                    <a:ext uri="{FF2B5EF4-FFF2-40B4-BE49-F238E27FC236}">
                      <a16:creationId xmlns:a16="http://schemas.microsoft.com/office/drawing/2014/main" id="{B1734668-850B-0CBF-404C-598266134EB4}"/>
                    </a:ext>
                  </a:extLst>
                </p14:cNvPr>
                <p14:cNvContentPartPr/>
                <p14:nvPr/>
              </p14:nvContentPartPr>
              <p14:xfrm>
                <a:off x="8197492" y="3446662"/>
                <a:ext cx="23760" cy="383400"/>
              </p14:xfrm>
            </p:contentPart>
          </mc:Choice>
          <mc:Fallback>
            <p:pic>
              <p:nvPicPr>
                <p:cNvPr id="115" name="Ink 114">
                  <a:extLst>
                    <a:ext uri="{FF2B5EF4-FFF2-40B4-BE49-F238E27FC236}">
                      <a16:creationId xmlns:a16="http://schemas.microsoft.com/office/drawing/2014/main" id="{B1734668-850B-0CBF-404C-598266134EB4}"/>
                    </a:ext>
                  </a:extLst>
                </p:cNvPr>
                <p:cNvPicPr/>
                <p:nvPr/>
              </p:nvPicPr>
              <p:blipFill>
                <a:blip r:embed="rId163"/>
                <a:stretch>
                  <a:fillRect/>
                </a:stretch>
              </p:blipFill>
              <p:spPr>
                <a:xfrm>
                  <a:off x="8179492" y="3429022"/>
                  <a:ext cx="594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7" name="Ink 116">
                  <a:extLst>
                    <a:ext uri="{FF2B5EF4-FFF2-40B4-BE49-F238E27FC236}">
                      <a16:creationId xmlns:a16="http://schemas.microsoft.com/office/drawing/2014/main" id="{169FCAEF-8F1F-E8FA-D4FB-17381789AD4B}"/>
                    </a:ext>
                  </a:extLst>
                </p14:cNvPr>
                <p14:cNvContentPartPr/>
                <p14:nvPr/>
              </p14:nvContentPartPr>
              <p14:xfrm>
                <a:off x="8039092" y="3427942"/>
                <a:ext cx="747720" cy="516960"/>
              </p14:xfrm>
            </p:contentPart>
          </mc:Choice>
          <mc:Fallback>
            <p:pic>
              <p:nvPicPr>
                <p:cNvPr id="117" name="Ink 116">
                  <a:extLst>
                    <a:ext uri="{FF2B5EF4-FFF2-40B4-BE49-F238E27FC236}">
                      <a16:creationId xmlns:a16="http://schemas.microsoft.com/office/drawing/2014/main" id="{169FCAEF-8F1F-E8FA-D4FB-17381789AD4B}"/>
                    </a:ext>
                  </a:extLst>
                </p:cNvPr>
                <p:cNvPicPr/>
                <p:nvPr/>
              </p:nvPicPr>
              <p:blipFill>
                <a:blip r:embed="rId165"/>
                <a:stretch>
                  <a:fillRect/>
                </a:stretch>
              </p:blipFill>
              <p:spPr>
                <a:xfrm>
                  <a:off x="8021452" y="3410302"/>
                  <a:ext cx="78336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8" name="Ink 117">
                  <a:extLst>
                    <a:ext uri="{FF2B5EF4-FFF2-40B4-BE49-F238E27FC236}">
                      <a16:creationId xmlns:a16="http://schemas.microsoft.com/office/drawing/2014/main" id="{D7940B43-195E-499A-B9A4-1B7E2AF00FCD}"/>
                    </a:ext>
                  </a:extLst>
                </p14:cNvPr>
                <p14:cNvContentPartPr/>
                <p14:nvPr/>
              </p14:nvContentPartPr>
              <p14:xfrm>
                <a:off x="8955652" y="3471862"/>
                <a:ext cx="23760" cy="377640"/>
              </p14:xfrm>
            </p:contentPart>
          </mc:Choice>
          <mc:Fallback>
            <p:pic>
              <p:nvPicPr>
                <p:cNvPr id="118" name="Ink 117">
                  <a:extLst>
                    <a:ext uri="{FF2B5EF4-FFF2-40B4-BE49-F238E27FC236}">
                      <a16:creationId xmlns:a16="http://schemas.microsoft.com/office/drawing/2014/main" id="{D7940B43-195E-499A-B9A4-1B7E2AF00FCD}"/>
                    </a:ext>
                  </a:extLst>
                </p:cNvPr>
                <p:cNvPicPr/>
                <p:nvPr/>
              </p:nvPicPr>
              <p:blipFill>
                <a:blip r:embed="rId167"/>
                <a:stretch>
                  <a:fillRect/>
                </a:stretch>
              </p:blipFill>
              <p:spPr>
                <a:xfrm>
                  <a:off x="8938012" y="3453862"/>
                  <a:ext cx="5940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9" name="Ink 118">
                  <a:extLst>
                    <a:ext uri="{FF2B5EF4-FFF2-40B4-BE49-F238E27FC236}">
                      <a16:creationId xmlns:a16="http://schemas.microsoft.com/office/drawing/2014/main" id="{B16E0B1F-B890-FA48-CBE7-8ADBEBA09696}"/>
                    </a:ext>
                  </a:extLst>
                </p14:cNvPr>
                <p14:cNvContentPartPr/>
                <p14:nvPr/>
              </p14:nvContentPartPr>
              <p14:xfrm>
                <a:off x="8911372" y="3426862"/>
                <a:ext cx="889920" cy="466560"/>
              </p14:xfrm>
            </p:contentPart>
          </mc:Choice>
          <mc:Fallback>
            <p:pic>
              <p:nvPicPr>
                <p:cNvPr id="119" name="Ink 118">
                  <a:extLst>
                    <a:ext uri="{FF2B5EF4-FFF2-40B4-BE49-F238E27FC236}">
                      <a16:creationId xmlns:a16="http://schemas.microsoft.com/office/drawing/2014/main" id="{B16E0B1F-B890-FA48-CBE7-8ADBEBA09696}"/>
                    </a:ext>
                  </a:extLst>
                </p:cNvPr>
                <p:cNvPicPr/>
                <p:nvPr/>
              </p:nvPicPr>
              <p:blipFill>
                <a:blip r:embed="rId169"/>
                <a:stretch>
                  <a:fillRect/>
                </a:stretch>
              </p:blipFill>
              <p:spPr>
                <a:xfrm>
                  <a:off x="8893372" y="3409222"/>
                  <a:ext cx="92556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0" name="Ink 119">
                  <a:extLst>
                    <a:ext uri="{FF2B5EF4-FFF2-40B4-BE49-F238E27FC236}">
                      <a16:creationId xmlns:a16="http://schemas.microsoft.com/office/drawing/2014/main" id="{9016F5D3-296F-F41B-5454-9FBD36748286}"/>
                    </a:ext>
                  </a:extLst>
                </p14:cNvPr>
                <p14:cNvContentPartPr/>
                <p14:nvPr/>
              </p14:nvContentPartPr>
              <p14:xfrm>
                <a:off x="7419172" y="4148302"/>
                <a:ext cx="19440" cy="245520"/>
              </p14:xfrm>
            </p:contentPart>
          </mc:Choice>
          <mc:Fallback>
            <p:pic>
              <p:nvPicPr>
                <p:cNvPr id="120" name="Ink 119">
                  <a:extLst>
                    <a:ext uri="{FF2B5EF4-FFF2-40B4-BE49-F238E27FC236}">
                      <a16:creationId xmlns:a16="http://schemas.microsoft.com/office/drawing/2014/main" id="{9016F5D3-296F-F41B-5454-9FBD36748286}"/>
                    </a:ext>
                  </a:extLst>
                </p:cNvPr>
                <p:cNvPicPr/>
                <p:nvPr/>
              </p:nvPicPr>
              <p:blipFill>
                <a:blip r:embed="rId171"/>
                <a:stretch>
                  <a:fillRect/>
                </a:stretch>
              </p:blipFill>
              <p:spPr>
                <a:xfrm>
                  <a:off x="7401532" y="4130662"/>
                  <a:ext cx="550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1" name="Ink 120">
                  <a:extLst>
                    <a:ext uri="{FF2B5EF4-FFF2-40B4-BE49-F238E27FC236}">
                      <a16:creationId xmlns:a16="http://schemas.microsoft.com/office/drawing/2014/main" id="{F9D4A27E-CBD8-F146-C0FA-7B7946BD7400}"/>
                    </a:ext>
                  </a:extLst>
                </p14:cNvPr>
                <p14:cNvContentPartPr/>
                <p14:nvPr/>
              </p14:nvContentPartPr>
              <p14:xfrm>
                <a:off x="7372012" y="4018702"/>
                <a:ext cx="806760" cy="409320"/>
              </p14:xfrm>
            </p:contentPart>
          </mc:Choice>
          <mc:Fallback>
            <p:pic>
              <p:nvPicPr>
                <p:cNvPr id="121" name="Ink 120">
                  <a:extLst>
                    <a:ext uri="{FF2B5EF4-FFF2-40B4-BE49-F238E27FC236}">
                      <a16:creationId xmlns:a16="http://schemas.microsoft.com/office/drawing/2014/main" id="{F9D4A27E-CBD8-F146-C0FA-7B7946BD7400}"/>
                    </a:ext>
                  </a:extLst>
                </p:cNvPr>
                <p:cNvPicPr/>
                <p:nvPr/>
              </p:nvPicPr>
              <p:blipFill>
                <a:blip r:embed="rId173"/>
                <a:stretch>
                  <a:fillRect/>
                </a:stretch>
              </p:blipFill>
              <p:spPr>
                <a:xfrm>
                  <a:off x="7354012" y="4000702"/>
                  <a:ext cx="8424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2" name="Ink 121">
                  <a:extLst>
                    <a:ext uri="{FF2B5EF4-FFF2-40B4-BE49-F238E27FC236}">
                      <a16:creationId xmlns:a16="http://schemas.microsoft.com/office/drawing/2014/main" id="{0393B146-FCE3-C945-BCCF-9030521E03E0}"/>
                    </a:ext>
                  </a:extLst>
                </p14:cNvPr>
                <p14:cNvContentPartPr/>
                <p14:nvPr/>
              </p14:nvContentPartPr>
              <p14:xfrm>
                <a:off x="7396852" y="3595702"/>
                <a:ext cx="167760" cy="39960"/>
              </p14:xfrm>
            </p:contentPart>
          </mc:Choice>
          <mc:Fallback>
            <p:pic>
              <p:nvPicPr>
                <p:cNvPr id="122" name="Ink 121">
                  <a:extLst>
                    <a:ext uri="{FF2B5EF4-FFF2-40B4-BE49-F238E27FC236}">
                      <a16:creationId xmlns:a16="http://schemas.microsoft.com/office/drawing/2014/main" id="{0393B146-FCE3-C945-BCCF-9030521E03E0}"/>
                    </a:ext>
                  </a:extLst>
                </p:cNvPr>
                <p:cNvPicPr/>
                <p:nvPr/>
              </p:nvPicPr>
              <p:blipFill>
                <a:blip r:embed="rId175"/>
                <a:stretch>
                  <a:fillRect/>
                </a:stretch>
              </p:blipFill>
              <p:spPr>
                <a:xfrm>
                  <a:off x="7378852" y="3577702"/>
                  <a:ext cx="2034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3" name="Ink 122">
                  <a:extLst>
                    <a:ext uri="{FF2B5EF4-FFF2-40B4-BE49-F238E27FC236}">
                      <a16:creationId xmlns:a16="http://schemas.microsoft.com/office/drawing/2014/main" id="{F596CAE2-D1B2-2E19-EF00-18154E02F7F0}"/>
                    </a:ext>
                  </a:extLst>
                </p14:cNvPr>
                <p14:cNvContentPartPr/>
                <p14:nvPr/>
              </p14:nvContentPartPr>
              <p14:xfrm>
                <a:off x="7467052" y="3597502"/>
                <a:ext cx="19800" cy="195480"/>
              </p14:xfrm>
            </p:contentPart>
          </mc:Choice>
          <mc:Fallback>
            <p:pic>
              <p:nvPicPr>
                <p:cNvPr id="123" name="Ink 122">
                  <a:extLst>
                    <a:ext uri="{FF2B5EF4-FFF2-40B4-BE49-F238E27FC236}">
                      <a16:creationId xmlns:a16="http://schemas.microsoft.com/office/drawing/2014/main" id="{F596CAE2-D1B2-2E19-EF00-18154E02F7F0}"/>
                    </a:ext>
                  </a:extLst>
                </p:cNvPr>
                <p:cNvPicPr/>
                <p:nvPr/>
              </p:nvPicPr>
              <p:blipFill>
                <a:blip r:embed="rId177"/>
                <a:stretch>
                  <a:fillRect/>
                </a:stretch>
              </p:blipFill>
              <p:spPr>
                <a:xfrm>
                  <a:off x="7449052" y="3579862"/>
                  <a:ext cx="55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4" name="Ink 123">
                  <a:extLst>
                    <a:ext uri="{FF2B5EF4-FFF2-40B4-BE49-F238E27FC236}">
                      <a16:creationId xmlns:a16="http://schemas.microsoft.com/office/drawing/2014/main" id="{C0BA4CA4-6BC8-D66B-F4A1-3D382C100083}"/>
                    </a:ext>
                  </a:extLst>
                </p14:cNvPr>
                <p14:cNvContentPartPr/>
                <p14:nvPr/>
              </p14:nvContentPartPr>
              <p14:xfrm>
                <a:off x="7522852" y="3627382"/>
                <a:ext cx="26640" cy="143280"/>
              </p14:xfrm>
            </p:contentPart>
          </mc:Choice>
          <mc:Fallback>
            <p:pic>
              <p:nvPicPr>
                <p:cNvPr id="124" name="Ink 123">
                  <a:extLst>
                    <a:ext uri="{FF2B5EF4-FFF2-40B4-BE49-F238E27FC236}">
                      <a16:creationId xmlns:a16="http://schemas.microsoft.com/office/drawing/2014/main" id="{C0BA4CA4-6BC8-D66B-F4A1-3D382C100083}"/>
                    </a:ext>
                  </a:extLst>
                </p:cNvPr>
                <p:cNvPicPr/>
                <p:nvPr/>
              </p:nvPicPr>
              <p:blipFill>
                <a:blip r:embed="rId179"/>
                <a:stretch>
                  <a:fillRect/>
                </a:stretch>
              </p:blipFill>
              <p:spPr>
                <a:xfrm>
                  <a:off x="7504852" y="3609742"/>
                  <a:ext cx="622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5" name="Ink 124">
                  <a:extLst>
                    <a:ext uri="{FF2B5EF4-FFF2-40B4-BE49-F238E27FC236}">
                      <a16:creationId xmlns:a16="http://schemas.microsoft.com/office/drawing/2014/main" id="{985917A2-4348-5D7D-6C2D-A6BEC7DDEF02}"/>
                    </a:ext>
                  </a:extLst>
                </p14:cNvPr>
                <p14:cNvContentPartPr/>
                <p14:nvPr/>
              </p14:nvContentPartPr>
              <p14:xfrm>
                <a:off x="7586212" y="3620542"/>
                <a:ext cx="26640" cy="168840"/>
              </p14:xfrm>
            </p:contentPart>
          </mc:Choice>
          <mc:Fallback>
            <p:pic>
              <p:nvPicPr>
                <p:cNvPr id="125" name="Ink 124">
                  <a:extLst>
                    <a:ext uri="{FF2B5EF4-FFF2-40B4-BE49-F238E27FC236}">
                      <a16:creationId xmlns:a16="http://schemas.microsoft.com/office/drawing/2014/main" id="{985917A2-4348-5D7D-6C2D-A6BEC7DDEF02}"/>
                    </a:ext>
                  </a:extLst>
                </p:cNvPr>
                <p:cNvPicPr/>
                <p:nvPr/>
              </p:nvPicPr>
              <p:blipFill>
                <a:blip r:embed="rId181"/>
                <a:stretch>
                  <a:fillRect/>
                </a:stretch>
              </p:blipFill>
              <p:spPr>
                <a:xfrm>
                  <a:off x="7568572" y="3602902"/>
                  <a:ext cx="622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6" name="Ink 125">
                  <a:extLst>
                    <a:ext uri="{FF2B5EF4-FFF2-40B4-BE49-F238E27FC236}">
                      <a16:creationId xmlns:a16="http://schemas.microsoft.com/office/drawing/2014/main" id="{4F269F08-FE50-72E6-D16F-A57E8EB68670}"/>
                    </a:ext>
                  </a:extLst>
                </p14:cNvPr>
                <p14:cNvContentPartPr/>
                <p14:nvPr/>
              </p14:nvContentPartPr>
              <p14:xfrm>
                <a:off x="7663972" y="3685702"/>
                <a:ext cx="130320" cy="86040"/>
              </p14:xfrm>
            </p:contentPart>
          </mc:Choice>
          <mc:Fallback>
            <p:pic>
              <p:nvPicPr>
                <p:cNvPr id="126" name="Ink 125">
                  <a:extLst>
                    <a:ext uri="{FF2B5EF4-FFF2-40B4-BE49-F238E27FC236}">
                      <a16:creationId xmlns:a16="http://schemas.microsoft.com/office/drawing/2014/main" id="{4F269F08-FE50-72E6-D16F-A57E8EB68670}"/>
                    </a:ext>
                  </a:extLst>
                </p:cNvPr>
                <p:cNvPicPr/>
                <p:nvPr/>
              </p:nvPicPr>
              <p:blipFill>
                <a:blip r:embed="rId183"/>
                <a:stretch>
                  <a:fillRect/>
                </a:stretch>
              </p:blipFill>
              <p:spPr>
                <a:xfrm>
                  <a:off x="7645972" y="3668062"/>
                  <a:ext cx="1659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7" name="Ink 126">
                  <a:extLst>
                    <a:ext uri="{FF2B5EF4-FFF2-40B4-BE49-F238E27FC236}">
                      <a16:creationId xmlns:a16="http://schemas.microsoft.com/office/drawing/2014/main" id="{41A87AA2-E93F-B7C7-F525-551B90D89B00}"/>
                    </a:ext>
                  </a:extLst>
                </p14:cNvPr>
                <p14:cNvContentPartPr/>
                <p14:nvPr/>
              </p14:nvContentPartPr>
              <p14:xfrm>
                <a:off x="7819852" y="3652942"/>
                <a:ext cx="128520" cy="108360"/>
              </p14:xfrm>
            </p:contentPart>
          </mc:Choice>
          <mc:Fallback>
            <p:pic>
              <p:nvPicPr>
                <p:cNvPr id="127" name="Ink 126">
                  <a:extLst>
                    <a:ext uri="{FF2B5EF4-FFF2-40B4-BE49-F238E27FC236}">
                      <a16:creationId xmlns:a16="http://schemas.microsoft.com/office/drawing/2014/main" id="{41A87AA2-E93F-B7C7-F525-551B90D89B00}"/>
                    </a:ext>
                  </a:extLst>
                </p:cNvPr>
                <p:cNvPicPr/>
                <p:nvPr/>
              </p:nvPicPr>
              <p:blipFill>
                <a:blip r:embed="rId185"/>
                <a:stretch>
                  <a:fillRect/>
                </a:stretch>
              </p:blipFill>
              <p:spPr>
                <a:xfrm>
                  <a:off x="7801852" y="3634942"/>
                  <a:ext cx="164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8" name="Ink 127">
                  <a:extLst>
                    <a:ext uri="{FF2B5EF4-FFF2-40B4-BE49-F238E27FC236}">
                      <a16:creationId xmlns:a16="http://schemas.microsoft.com/office/drawing/2014/main" id="{1880263C-7873-34C1-A53D-DC3139FEBB7D}"/>
                    </a:ext>
                  </a:extLst>
                </p14:cNvPr>
                <p14:cNvContentPartPr/>
                <p14:nvPr/>
              </p14:nvContentPartPr>
              <p14:xfrm>
                <a:off x="8254012" y="3585982"/>
                <a:ext cx="168480" cy="193680"/>
              </p14:xfrm>
            </p:contentPart>
          </mc:Choice>
          <mc:Fallback>
            <p:pic>
              <p:nvPicPr>
                <p:cNvPr id="128" name="Ink 127">
                  <a:extLst>
                    <a:ext uri="{FF2B5EF4-FFF2-40B4-BE49-F238E27FC236}">
                      <a16:creationId xmlns:a16="http://schemas.microsoft.com/office/drawing/2014/main" id="{1880263C-7873-34C1-A53D-DC3139FEBB7D}"/>
                    </a:ext>
                  </a:extLst>
                </p:cNvPr>
                <p:cNvPicPr/>
                <p:nvPr/>
              </p:nvPicPr>
              <p:blipFill>
                <a:blip r:embed="rId187"/>
                <a:stretch>
                  <a:fillRect/>
                </a:stretch>
              </p:blipFill>
              <p:spPr>
                <a:xfrm>
                  <a:off x="8236012" y="3567982"/>
                  <a:ext cx="204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9" name="Ink 128">
                  <a:extLst>
                    <a:ext uri="{FF2B5EF4-FFF2-40B4-BE49-F238E27FC236}">
                      <a16:creationId xmlns:a16="http://schemas.microsoft.com/office/drawing/2014/main" id="{87120BD4-BA17-C8BF-9D0F-D7C81939C599}"/>
                    </a:ext>
                  </a:extLst>
                </p14:cNvPr>
                <p14:cNvContentPartPr/>
                <p14:nvPr/>
              </p14:nvContentPartPr>
              <p14:xfrm>
                <a:off x="8386852" y="3670942"/>
                <a:ext cx="20880" cy="101880"/>
              </p14:xfrm>
            </p:contentPart>
          </mc:Choice>
          <mc:Fallback>
            <p:pic>
              <p:nvPicPr>
                <p:cNvPr id="129" name="Ink 128">
                  <a:extLst>
                    <a:ext uri="{FF2B5EF4-FFF2-40B4-BE49-F238E27FC236}">
                      <a16:creationId xmlns:a16="http://schemas.microsoft.com/office/drawing/2014/main" id="{87120BD4-BA17-C8BF-9D0F-D7C81939C599}"/>
                    </a:ext>
                  </a:extLst>
                </p:cNvPr>
                <p:cNvPicPr/>
                <p:nvPr/>
              </p:nvPicPr>
              <p:blipFill>
                <a:blip r:embed="rId189"/>
                <a:stretch>
                  <a:fillRect/>
                </a:stretch>
              </p:blipFill>
              <p:spPr>
                <a:xfrm>
                  <a:off x="8368852" y="3653302"/>
                  <a:ext cx="56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0" name="Ink 129">
                  <a:extLst>
                    <a:ext uri="{FF2B5EF4-FFF2-40B4-BE49-F238E27FC236}">
                      <a16:creationId xmlns:a16="http://schemas.microsoft.com/office/drawing/2014/main" id="{4B214105-4EC0-81CF-0C45-BA86DED9AFC9}"/>
                    </a:ext>
                  </a:extLst>
                </p14:cNvPr>
                <p14:cNvContentPartPr/>
                <p14:nvPr/>
              </p14:nvContentPartPr>
              <p14:xfrm>
                <a:off x="8452732" y="3621262"/>
                <a:ext cx="7920" cy="173880"/>
              </p14:xfrm>
            </p:contentPart>
          </mc:Choice>
          <mc:Fallback>
            <p:pic>
              <p:nvPicPr>
                <p:cNvPr id="130" name="Ink 129">
                  <a:extLst>
                    <a:ext uri="{FF2B5EF4-FFF2-40B4-BE49-F238E27FC236}">
                      <a16:creationId xmlns:a16="http://schemas.microsoft.com/office/drawing/2014/main" id="{4B214105-4EC0-81CF-0C45-BA86DED9AFC9}"/>
                    </a:ext>
                  </a:extLst>
                </p:cNvPr>
                <p:cNvPicPr/>
                <p:nvPr/>
              </p:nvPicPr>
              <p:blipFill>
                <a:blip r:embed="rId191"/>
                <a:stretch>
                  <a:fillRect/>
                </a:stretch>
              </p:blipFill>
              <p:spPr>
                <a:xfrm>
                  <a:off x="8435092" y="3603262"/>
                  <a:ext cx="435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1" name="Ink 130">
                  <a:extLst>
                    <a:ext uri="{FF2B5EF4-FFF2-40B4-BE49-F238E27FC236}">
                      <a16:creationId xmlns:a16="http://schemas.microsoft.com/office/drawing/2014/main" id="{E631C623-2A10-208E-77E3-4CD744945106}"/>
                    </a:ext>
                  </a:extLst>
                </p14:cNvPr>
                <p14:cNvContentPartPr/>
                <p14:nvPr/>
              </p14:nvContentPartPr>
              <p14:xfrm>
                <a:off x="8491252" y="3711262"/>
                <a:ext cx="85680" cy="96480"/>
              </p14:xfrm>
            </p:contentPart>
          </mc:Choice>
          <mc:Fallback>
            <p:pic>
              <p:nvPicPr>
                <p:cNvPr id="131" name="Ink 130">
                  <a:extLst>
                    <a:ext uri="{FF2B5EF4-FFF2-40B4-BE49-F238E27FC236}">
                      <a16:creationId xmlns:a16="http://schemas.microsoft.com/office/drawing/2014/main" id="{E631C623-2A10-208E-77E3-4CD744945106}"/>
                    </a:ext>
                  </a:extLst>
                </p:cNvPr>
                <p:cNvPicPr/>
                <p:nvPr/>
              </p:nvPicPr>
              <p:blipFill>
                <a:blip r:embed="rId193"/>
                <a:stretch>
                  <a:fillRect/>
                </a:stretch>
              </p:blipFill>
              <p:spPr>
                <a:xfrm>
                  <a:off x="8473612" y="3693262"/>
                  <a:ext cx="121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2" name="Ink 131">
                  <a:extLst>
                    <a:ext uri="{FF2B5EF4-FFF2-40B4-BE49-F238E27FC236}">
                      <a16:creationId xmlns:a16="http://schemas.microsoft.com/office/drawing/2014/main" id="{D81D915E-C7B3-61F3-2304-A39157690125}"/>
                    </a:ext>
                  </a:extLst>
                </p14:cNvPr>
                <p14:cNvContentPartPr/>
                <p14:nvPr/>
              </p14:nvContentPartPr>
              <p14:xfrm>
                <a:off x="9013612" y="3561142"/>
                <a:ext cx="262800" cy="56520"/>
              </p14:xfrm>
            </p:contentPart>
          </mc:Choice>
          <mc:Fallback>
            <p:pic>
              <p:nvPicPr>
                <p:cNvPr id="132" name="Ink 131">
                  <a:extLst>
                    <a:ext uri="{FF2B5EF4-FFF2-40B4-BE49-F238E27FC236}">
                      <a16:creationId xmlns:a16="http://schemas.microsoft.com/office/drawing/2014/main" id="{D81D915E-C7B3-61F3-2304-A39157690125}"/>
                    </a:ext>
                  </a:extLst>
                </p:cNvPr>
                <p:cNvPicPr/>
                <p:nvPr/>
              </p:nvPicPr>
              <p:blipFill>
                <a:blip r:embed="rId195"/>
                <a:stretch>
                  <a:fillRect/>
                </a:stretch>
              </p:blipFill>
              <p:spPr>
                <a:xfrm>
                  <a:off x="8995972" y="3543502"/>
                  <a:ext cx="2984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3" name="Ink 132">
                  <a:extLst>
                    <a:ext uri="{FF2B5EF4-FFF2-40B4-BE49-F238E27FC236}">
                      <a16:creationId xmlns:a16="http://schemas.microsoft.com/office/drawing/2014/main" id="{DC5085EF-7BE0-10A3-6820-43E3B72BDF6B}"/>
                    </a:ext>
                  </a:extLst>
                </p14:cNvPr>
                <p14:cNvContentPartPr/>
                <p14:nvPr/>
              </p14:nvContentPartPr>
              <p14:xfrm>
                <a:off x="9137812" y="3568702"/>
                <a:ext cx="59040" cy="197640"/>
              </p14:xfrm>
            </p:contentPart>
          </mc:Choice>
          <mc:Fallback>
            <p:pic>
              <p:nvPicPr>
                <p:cNvPr id="133" name="Ink 132">
                  <a:extLst>
                    <a:ext uri="{FF2B5EF4-FFF2-40B4-BE49-F238E27FC236}">
                      <a16:creationId xmlns:a16="http://schemas.microsoft.com/office/drawing/2014/main" id="{DC5085EF-7BE0-10A3-6820-43E3B72BDF6B}"/>
                    </a:ext>
                  </a:extLst>
                </p:cNvPr>
                <p:cNvPicPr/>
                <p:nvPr/>
              </p:nvPicPr>
              <p:blipFill>
                <a:blip r:embed="rId197"/>
                <a:stretch>
                  <a:fillRect/>
                </a:stretch>
              </p:blipFill>
              <p:spPr>
                <a:xfrm>
                  <a:off x="9120172" y="3550702"/>
                  <a:ext cx="946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4" name="Ink 133">
                  <a:extLst>
                    <a:ext uri="{FF2B5EF4-FFF2-40B4-BE49-F238E27FC236}">
                      <a16:creationId xmlns:a16="http://schemas.microsoft.com/office/drawing/2014/main" id="{8642BE31-DD1D-7B7E-A05C-F8B73BBD09C3}"/>
                    </a:ext>
                  </a:extLst>
                </p14:cNvPr>
                <p14:cNvContentPartPr/>
                <p14:nvPr/>
              </p14:nvContentPartPr>
              <p14:xfrm>
                <a:off x="9258772" y="3647182"/>
                <a:ext cx="32400" cy="144720"/>
              </p14:xfrm>
            </p:contentPart>
          </mc:Choice>
          <mc:Fallback>
            <p:pic>
              <p:nvPicPr>
                <p:cNvPr id="134" name="Ink 133">
                  <a:extLst>
                    <a:ext uri="{FF2B5EF4-FFF2-40B4-BE49-F238E27FC236}">
                      <a16:creationId xmlns:a16="http://schemas.microsoft.com/office/drawing/2014/main" id="{8642BE31-DD1D-7B7E-A05C-F8B73BBD09C3}"/>
                    </a:ext>
                  </a:extLst>
                </p:cNvPr>
                <p:cNvPicPr/>
                <p:nvPr/>
              </p:nvPicPr>
              <p:blipFill>
                <a:blip r:embed="rId199"/>
                <a:stretch>
                  <a:fillRect/>
                </a:stretch>
              </p:blipFill>
              <p:spPr>
                <a:xfrm>
                  <a:off x="9240772" y="3629542"/>
                  <a:ext cx="6804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5" name="Ink 134">
                  <a:extLst>
                    <a:ext uri="{FF2B5EF4-FFF2-40B4-BE49-F238E27FC236}">
                      <a16:creationId xmlns:a16="http://schemas.microsoft.com/office/drawing/2014/main" id="{969DC2B9-4F91-44F1-366A-EBFD86EFB2D8}"/>
                    </a:ext>
                  </a:extLst>
                </p14:cNvPr>
                <p14:cNvContentPartPr/>
                <p14:nvPr/>
              </p14:nvContentPartPr>
              <p14:xfrm>
                <a:off x="9330052" y="3615862"/>
                <a:ext cx="19440" cy="177120"/>
              </p14:xfrm>
            </p:contentPart>
          </mc:Choice>
          <mc:Fallback>
            <p:pic>
              <p:nvPicPr>
                <p:cNvPr id="135" name="Ink 134">
                  <a:extLst>
                    <a:ext uri="{FF2B5EF4-FFF2-40B4-BE49-F238E27FC236}">
                      <a16:creationId xmlns:a16="http://schemas.microsoft.com/office/drawing/2014/main" id="{969DC2B9-4F91-44F1-366A-EBFD86EFB2D8}"/>
                    </a:ext>
                  </a:extLst>
                </p:cNvPr>
                <p:cNvPicPr/>
                <p:nvPr/>
              </p:nvPicPr>
              <p:blipFill>
                <a:blip r:embed="rId201"/>
                <a:stretch>
                  <a:fillRect/>
                </a:stretch>
              </p:blipFill>
              <p:spPr>
                <a:xfrm>
                  <a:off x="9312052" y="3597862"/>
                  <a:ext cx="550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6" name="Ink 135">
                  <a:extLst>
                    <a:ext uri="{FF2B5EF4-FFF2-40B4-BE49-F238E27FC236}">
                      <a16:creationId xmlns:a16="http://schemas.microsoft.com/office/drawing/2014/main" id="{D514B780-A407-4EC6-7FE7-73AAD65ACCEE}"/>
                    </a:ext>
                  </a:extLst>
                </p14:cNvPr>
                <p14:cNvContentPartPr/>
                <p14:nvPr/>
              </p14:nvContentPartPr>
              <p14:xfrm>
                <a:off x="9417532" y="3675262"/>
                <a:ext cx="100800" cy="113400"/>
              </p14:xfrm>
            </p:contentPart>
          </mc:Choice>
          <mc:Fallback>
            <p:pic>
              <p:nvPicPr>
                <p:cNvPr id="136" name="Ink 135">
                  <a:extLst>
                    <a:ext uri="{FF2B5EF4-FFF2-40B4-BE49-F238E27FC236}">
                      <a16:creationId xmlns:a16="http://schemas.microsoft.com/office/drawing/2014/main" id="{D514B780-A407-4EC6-7FE7-73AAD65ACCEE}"/>
                    </a:ext>
                  </a:extLst>
                </p:cNvPr>
                <p:cNvPicPr/>
                <p:nvPr/>
              </p:nvPicPr>
              <p:blipFill>
                <a:blip r:embed="rId203"/>
                <a:stretch>
                  <a:fillRect/>
                </a:stretch>
              </p:blipFill>
              <p:spPr>
                <a:xfrm>
                  <a:off x="9399892" y="3657262"/>
                  <a:ext cx="1364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7" name="Ink 136">
                  <a:extLst>
                    <a:ext uri="{FF2B5EF4-FFF2-40B4-BE49-F238E27FC236}">
                      <a16:creationId xmlns:a16="http://schemas.microsoft.com/office/drawing/2014/main" id="{3DA54B0D-299C-83A7-EC6A-6AAE21CFC26D}"/>
                    </a:ext>
                  </a:extLst>
                </p14:cNvPr>
                <p14:cNvContentPartPr/>
                <p14:nvPr/>
              </p14:nvContentPartPr>
              <p14:xfrm>
                <a:off x="7473532" y="4137502"/>
                <a:ext cx="216360" cy="205920"/>
              </p14:xfrm>
            </p:contentPart>
          </mc:Choice>
          <mc:Fallback>
            <p:pic>
              <p:nvPicPr>
                <p:cNvPr id="137" name="Ink 136">
                  <a:extLst>
                    <a:ext uri="{FF2B5EF4-FFF2-40B4-BE49-F238E27FC236}">
                      <a16:creationId xmlns:a16="http://schemas.microsoft.com/office/drawing/2014/main" id="{3DA54B0D-299C-83A7-EC6A-6AAE21CFC26D}"/>
                    </a:ext>
                  </a:extLst>
                </p:cNvPr>
                <p:cNvPicPr/>
                <p:nvPr/>
              </p:nvPicPr>
              <p:blipFill>
                <a:blip r:embed="rId205"/>
                <a:stretch>
                  <a:fillRect/>
                </a:stretch>
              </p:blipFill>
              <p:spPr>
                <a:xfrm>
                  <a:off x="7455532" y="4119862"/>
                  <a:ext cx="2520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8" name="Ink 137">
                  <a:extLst>
                    <a:ext uri="{FF2B5EF4-FFF2-40B4-BE49-F238E27FC236}">
                      <a16:creationId xmlns:a16="http://schemas.microsoft.com/office/drawing/2014/main" id="{C7EBB4E0-57C0-1B24-6D2C-E50864F083A7}"/>
                    </a:ext>
                  </a:extLst>
                </p14:cNvPr>
                <p14:cNvContentPartPr/>
                <p14:nvPr/>
              </p14:nvContentPartPr>
              <p14:xfrm>
                <a:off x="7654252" y="4222822"/>
                <a:ext cx="22680" cy="98280"/>
              </p14:xfrm>
            </p:contentPart>
          </mc:Choice>
          <mc:Fallback>
            <p:pic>
              <p:nvPicPr>
                <p:cNvPr id="138" name="Ink 137">
                  <a:extLst>
                    <a:ext uri="{FF2B5EF4-FFF2-40B4-BE49-F238E27FC236}">
                      <a16:creationId xmlns:a16="http://schemas.microsoft.com/office/drawing/2014/main" id="{C7EBB4E0-57C0-1B24-6D2C-E50864F083A7}"/>
                    </a:ext>
                  </a:extLst>
                </p:cNvPr>
                <p:cNvPicPr/>
                <p:nvPr/>
              </p:nvPicPr>
              <p:blipFill>
                <a:blip r:embed="rId207"/>
                <a:stretch>
                  <a:fillRect/>
                </a:stretch>
              </p:blipFill>
              <p:spPr>
                <a:xfrm>
                  <a:off x="7636612" y="4204822"/>
                  <a:ext cx="583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9" name="Ink 138">
                  <a:extLst>
                    <a:ext uri="{FF2B5EF4-FFF2-40B4-BE49-F238E27FC236}">
                      <a16:creationId xmlns:a16="http://schemas.microsoft.com/office/drawing/2014/main" id="{EE1E3795-B86F-B017-021A-C2DE59BB3494}"/>
                    </a:ext>
                  </a:extLst>
                </p14:cNvPr>
                <p14:cNvContentPartPr/>
                <p14:nvPr/>
              </p14:nvContentPartPr>
              <p14:xfrm>
                <a:off x="7779892" y="4246222"/>
                <a:ext cx="12960" cy="62280"/>
              </p14:xfrm>
            </p:contentPart>
          </mc:Choice>
          <mc:Fallback>
            <p:pic>
              <p:nvPicPr>
                <p:cNvPr id="139" name="Ink 138">
                  <a:extLst>
                    <a:ext uri="{FF2B5EF4-FFF2-40B4-BE49-F238E27FC236}">
                      <a16:creationId xmlns:a16="http://schemas.microsoft.com/office/drawing/2014/main" id="{EE1E3795-B86F-B017-021A-C2DE59BB3494}"/>
                    </a:ext>
                  </a:extLst>
                </p:cNvPr>
                <p:cNvPicPr/>
                <p:nvPr/>
              </p:nvPicPr>
              <p:blipFill>
                <a:blip r:embed="rId209"/>
                <a:stretch>
                  <a:fillRect/>
                </a:stretch>
              </p:blipFill>
              <p:spPr>
                <a:xfrm>
                  <a:off x="7762252" y="4228582"/>
                  <a:ext cx="48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0" name="Ink 139">
                  <a:extLst>
                    <a:ext uri="{FF2B5EF4-FFF2-40B4-BE49-F238E27FC236}">
                      <a16:creationId xmlns:a16="http://schemas.microsoft.com/office/drawing/2014/main" id="{6707B1C2-CF4C-AE74-A362-4C3424900834}"/>
                    </a:ext>
                  </a:extLst>
                </p14:cNvPr>
                <p14:cNvContentPartPr/>
                <p14:nvPr/>
              </p14:nvContentPartPr>
              <p14:xfrm>
                <a:off x="7857292" y="4268182"/>
                <a:ext cx="186840" cy="95400"/>
              </p14:xfrm>
            </p:contentPart>
          </mc:Choice>
          <mc:Fallback>
            <p:pic>
              <p:nvPicPr>
                <p:cNvPr id="140" name="Ink 139">
                  <a:extLst>
                    <a:ext uri="{FF2B5EF4-FFF2-40B4-BE49-F238E27FC236}">
                      <a16:creationId xmlns:a16="http://schemas.microsoft.com/office/drawing/2014/main" id="{6707B1C2-CF4C-AE74-A362-4C3424900834}"/>
                    </a:ext>
                  </a:extLst>
                </p:cNvPr>
                <p:cNvPicPr/>
                <p:nvPr/>
              </p:nvPicPr>
              <p:blipFill>
                <a:blip r:embed="rId211"/>
                <a:stretch>
                  <a:fillRect/>
                </a:stretch>
              </p:blipFill>
              <p:spPr>
                <a:xfrm>
                  <a:off x="7839652" y="4250542"/>
                  <a:ext cx="222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2" name="Ink 141">
                  <a:extLst>
                    <a:ext uri="{FF2B5EF4-FFF2-40B4-BE49-F238E27FC236}">
                      <a16:creationId xmlns:a16="http://schemas.microsoft.com/office/drawing/2014/main" id="{31AAE540-2FD5-8D2E-198D-6C7B62948F00}"/>
                    </a:ext>
                  </a:extLst>
                </p14:cNvPr>
                <p14:cNvContentPartPr/>
                <p14:nvPr/>
              </p14:nvContentPartPr>
              <p14:xfrm>
                <a:off x="6168532" y="1986502"/>
                <a:ext cx="79560" cy="577440"/>
              </p14:xfrm>
            </p:contentPart>
          </mc:Choice>
          <mc:Fallback>
            <p:pic>
              <p:nvPicPr>
                <p:cNvPr id="142" name="Ink 141">
                  <a:extLst>
                    <a:ext uri="{FF2B5EF4-FFF2-40B4-BE49-F238E27FC236}">
                      <a16:creationId xmlns:a16="http://schemas.microsoft.com/office/drawing/2014/main" id="{31AAE540-2FD5-8D2E-198D-6C7B62948F00}"/>
                    </a:ext>
                  </a:extLst>
                </p:cNvPr>
                <p:cNvPicPr/>
                <p:nvPr/>
              </p:nvPicPr>
              <p:blipFill>
                <a:blip r:embed="rId213"/>
                <a:stretch>
                  <a:fillRect/>
                </a:stretch>
              </p:blipFill>
              <p:spPr>
                <a:xfrm>
                  <a:off x="6150532" y="1968862"/>
                  <a:ext cx="115200" cy="613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3" name="Ink 142">
                  <a:extLst>
                    <a:ext uri="{FF2B5EF4-FFF2-40B4-BE49-F238E27FC236}">
                      <a16:creationId xmlns:a16="http://schemas.microsoft.com/office/drawing/2014/main" id="{60D1E2D8-267F-3511-4FCC-01A0E9FB5EB5}"/>
                    </a:ext>
                  </a:extLst>
                </p14:cNvPr>
                <p14:cNvContentPartPr/>
                <p14:nvPr/>
              </p14:nvContentPartPr>
              <p14:xfrm>
                <a:off x="6133972" y="2493022"/>
                <a:ext cx="84600" cy="71640"/>
              </p14:xfrm>
            </p:contentPart>
          </mc:Choice>
          <mc:Fallback>
            <p:pic>
              <p:nvPicPr>
                <p:cNvPr id="143" name="Ink 142">
                  <a:extLst>
                    <a:ext uri="{FF2B5EF4-FFF2-40B4-BE49-F238E27FC236}">
                      <a16:creationId xmlns:a16="http://schemas.microsoft.com/office/drawing/2014/main" id="{60D1E2D8-267F-3511-4FCC-01A0E9FB5EB5}"/>
                    </a:ext>
                  </a:extLst>
                </p:cNvPr>
                <p:cNvPicPr/>
                <p:nvPr/>
              </p:nvPicPr>
              <p:blipFill>
                <a:blip r:embed="rId215"/>
                <a:stretch>
                  <a:fillRect/>
                </a:stretch>
              </p:blipFill>
              <p:spPr>
                <a:xfrm>
                  <a:off x="6116332" y="2475022"/>
                  <a:ext cx="120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4" name="Ink 143">
                  <a:extLst>
                    <a:ext uri="{FF2B5EF4-FFF2-40B4-BE49-F238E27FC236}">
                      <a16:creationId xmlns:a16="http://schemas.microsoft.com/office/drawing/2014/main" id="{253C6475-0274-9877-AB50-74C6FDCE6B60}"/>
                    </a:ext>
                  </a:extLst>
                </p14:cNvPr>
                <p14:cNvContentPartPr/>
                <p14:nvPr/>
              </p14:nvContentPartPr>
              <p14:xfrm>
                <a:off x="6240172" y="2518582"/>
                <a:ext cx="115200" cy="128160"/>
              </p14:xfrm>
            </p:contentPart>
          </mc:Choice>
          <mc:Fallback>
            <p:pic>
              <p:nvPicPr>
                <p:cNvPr id="144" name="Ink 143">
                  <a:extLst>
                    <a:ext uri="{FF2B5EF4-FFF2-40B4-BE49-F238E27FC236}">
                      <a16:creationId xmlns:a16="http://schemas.microsoft.com/office/drawing/2014/main" id="{253C6475-0274-9877-AB50-74C6FDCE6B60}"/>
                    </a:ext>
                  </a:extLst>
                </p:cNvPr>
                <p:cNvPicPr/>
                <p:nvPr/>
              </p:nvPicPr>
              <p:blipFill>
                <a:blip r:embed="rId217"/>
                <a:stretch>
                  <a:fillRect/>
                </a:stretch>
              </p:blipFill>
              <p:spPr>
                <a:xfrm>
                  <a:off x="6222172" y="2500942"/>
                  <a:ext cx="1508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5" name="Ink 144">
                  <a:extLst>
                    <a:ext uri="{FF2B5EF4-FFF2-40B4-BE49-F238E27FC236}">
                      <a16:creationId xmlns:a16="http://schemas.microsoft.com/office/drawing/2014/main" id="{C307C547-1106-E8D5-5C3E-C969ACA3BE50}"/>
                    </a:ext>
                  </a:extLst>
                </p14:cNvPr>
                <p14:cNvContentPartPr/>
                <p14:nvPr/>
              </p14:nvContentPartPr>
              <p14:xfrm>
                <a:off x="5741572" y="2688862"/>
                <a:ext cx="1230480" cy="900360"/>
              </p14:xfrm>
            </p:contentPart>
          </mc:Choice>
          <mc:Fallback>
            <p:pic>
              <p:nvPicPr>
                <p:cNvPr id="145" name="Ink 144">
                  <a:extLst>
                    <a:ext uri="{FF2B5EF4-FFF2-40B4-BE49-F238E27FC236}">
                      <a16:creationId xmlns:a16="http://schemas.microsoft.com/office/drawing/2014/main" id="{C307C547-1106-E8D5-5C3E-C969ACA3BE50}"/>
                    </a:ext>
                  </a:extLst>
                </p:cNvPr>
                <p:cNvPicPr/>
                <p:nvPr/>
              </p:nvPicPr>
              <p:blipFill>
                <a:blip r:embed="rId219"/>
                <a:stretch>
                  <a:fillRect/>
                </a:stretch>
              </p:blipFill>
              <p:spPr>
                <a:xfrm>
                  <a:off x="5723932" y="2671222"/>
                  <a:ext cx="1266120" cy="936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6" name="Ink 145">
                  <a:extLst>
                    <a:ext uri="{FF2B5EF4-FFF2-40B4-BE49-F238E27FC236}">
                      <a16:creationId xmlns:a16="http://schemas.microsoft.com/office/drawing/2014/main" id="{2EC7B235-B84F-888E-8535-98C1F7CE16F2}"/>
                    </a:ext>
                  </a:extLst>
                </p14:cNvPr>
                <p14:cNvContentPartPr/>
                <p14:nvPr/>
              </p14:nvContentPartPr>
              <p14:xfrm>
                <a:off x="5995012" y="3088102"/>
                <a:ext cx="234000" cy="282240"/>
              </p14:xfrm>
            </p:contentPart>
          </mc:Choice>
          <mc:Fallback>
            <p:pic>
              <p:nvPicPr>
                <p:cNvPr id="146" name="Ink 145">
                  <a:extLst>
                    <a:ext uri="{FF2B5EF4-FFF2-40B4-BE49-F238E27FC236}">
                      <a16:creationId xmlns:a16="http://schemas.microsoft.com/office/drawing/2014/main" id="{2EC7B235-B84F-888E-8535-98C1F7CE16F2}"/>
                    </a:ext>
                  </a:extLst>
                </p:cNvPr>
                <p:cNvPicPr/>
                <p:nvPr/>
              </p:nvPicPr>
              <p:blipFill>
                <a:blip r:embed="rId221"/>
                <a:stretch>
                  <a:fillRect/>
                </a:stretch>
              </p:blipFill>
              <p:spPr>
                <a:xfrm>
                  <a:off x="5977012" y="3070462"/>
                  <a:ext cx="2696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7" name="Ink 146">
                  <a:extLst>
                    <a:ext uri="{FF2B5EF4-FFF2-40B4-BE49-F238E27FC236}">
                      <a16:creationId xmlns:a16="http://schemas.microsoft.com/office/drawing/2014/main" id="{879FC808-B1CC-90EB-3A4B-09AF8CF36108}"/>
                    </a:ext>
                  </a:extLst>
                </p14:cNvPr>
                <p14:cNvContentPartPr/>
                <p14:nvPr/>
              </p14:nvContentPartPr>
              <p14:xfrm>
                <a:off x="6218572" y="3098902"/>
                <a:ext cx="149400" cy="226080"/>
              </p14:xfrm>
            </p:contentPart>
          </mc:Choice>
          <mc:Fallback>
            <p:pic>
              <p:nvPicPr>
                <p:cNvPr id="147" name="Ink 146">
                  <a:extLst>
                    <a:ext uri="{FF2B5EF4-FFF2-40B4-BE49-F238E27FC236}">
                      <a16:creationId xmlns:a16="http://schemas.microsoft.com/office/drawing/2014/main" id="{879FC808-B1CC-90EB-3A4B-09AF8CF36108}"/>
                    </a:ext>
                  </a:extLst>
                </p:cNvPr>
                <p:cNvPicPr/>
                <p:nvPr/>
              </p:nvPicPr>
              <p:blipFill>
                <a:blip r:embed="rId223"/>
                <a:stretch>
                  <a:fillRect/>
                </a:stretch>
              </p:blipFill>
              <p:spPr>
                <a:xfrm>
                  <a:off x="6200932" y="3081262"/>
                  <a:ext cx="1850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8" name="Ink 147">
                  <a:extLst>
                    <a:ext uri="{FF2B5EF4-FFF2-40B4-BE49-F238E27FC236}">
                      <a16:creationId xmlns:a16="http://schemas.microsoft.com/office/drawing/2014/main" id="{CD3B0724-3E52-223A-EB03-33E8AB0A2F73}"/>
                    </a:ext>
                  </a:extLst>
                </p14:cNvPr>
                <p14:cNvContentPartPr/>
                <p14:nvPr/>
              </p14:nvContentPartPr>
              <p14:xfrm>
                <a:off x="6392452" y="3078382"/>
                <a:ext cx="177120" cy="254160"/>
              </p14:xfrm>
            </p:contentPart>
          </mc:Choice>
          <mc:Fallback>
            <p:pic>
              <p:nvPicPr>
                <p:cNvPr id="148" name="Ink 147">
                  <a:extLst>
                    <a:ext uri="{FF2B5EF4-FFF2-40B4-BE49-F238E27FC236}">
                      <a16:creationId xmlns:a16="http://schemas.microsoft.com/office/drawing/2014/main" id="{CD3B0724-3E52-223A-EB03-33E8AB0A2F73}"/>
                    </a:ext>
                  </a:extLst>
                </p:cNvPr>
                <p:cNvPicPr/>
                <p:nvPr/>
              </p:nvPicPr>
              <p:blipFill>
                <a:blip r:embed="rId225"/>
                <a:stretch>
                  <a:fillRect/>
                </a:stretch>
              </p:blipFill>
              <p:spPr>
                <a:xfrm>
                  <a:off x="6374812" y="3060742"/>
                  <a:ext cx="212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0" name="Ink 149">
                  <a:extLst>
                    <a:ext uri="{FF2B5EF4-FFF2-40B4-BE49-F238E27FC236}">
                      <a16:creationId xmlns:a16="http://schemas.microsoft.com/office/drawing/2014/main" id="{CAFF4E0C-DEF8-00C8-F79B-4E447CD05346}"/>
                    </a:ext>
                  </a:extLst>
                </p14:cNvPr>
                <p14:cNvContentPartPr/>
                <p14:nvPr/>
              </p14:nvContentPartPr>
              <p14:xfrm>
                <a:off x="5130292" y="2287822"/>
                <a:ext cx="936720" cy="513720"/>
              </p14:xfrm>
            </p:contentPart>
          </mc:Choice>
          <mc:Fallback>
            <p:pic>
              <p:nvPicPr>
                <p:cNvPr id="150" name="Ink 149">
                  <a:extLst>
                    <a:ext uri="{FF2B5EF4-FFF2-40B4-BE49-F238E27FC236}">
                      <a16:creationId xmlns:a16="http://schemas.microsoft.com/office/drawing/2014/main" id="{CAFF4E0C-DEF8-00C8-F79B-4E447CD05346}"/>
                    </a:ext>
                  </a:extLst>
                </p:cNvPr>
                <p:cNvPicPr/>
                <p:nvPr/>
              </p:nvPicPr>
              <p:blipFill>
                <a:blip r:embed="rId227"/>
                <a:stretch>
                  <a:fillRect/>
                </a:stretch>
              </p:blipFill>
              <p:spPr>
                <a:xfrm>
                  <a:off x="5112652" y="2269822"/>
                  <a:ext cx="97236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1" name="Ink 150">
                  <a:extLst>
                    <a:ext uri="{FF2B5EF4-FFF2-40B4-BE49-F238E27FC236}">
                      <a16:creationId xmlns:a16="http://schemas.microsoft.com/office/drawing/2014/main" id="{1A20F1B1-979C-0D90-072E-33F4BC4BFC6C}"/>
                    </a:ext>
                  </a:extLst>
                </p14:cNvPr>
                <p14:cNvContentPartPr/>
                <p14:nvPr/>
              </p14:nvContentPartPr>
              <p14:xfrm>
                <a:off x="5968732" y="2742142"/>
                <a:ext cx="200160" cy="132480"/>
              </p14:xfrm>
            </p:contentPart>
          </mc:Choice>
          <mc:Fallback>
            <p:pic>
              <p:nvPicPr>
                <p:cNvPr id="151" name="Ink 150">
                  <a:extLst>
                    <a:ext uri="{FF2B5EF4-FFF2-40B4-BE49-F238E27FC236}">
                      <a16:creationId xmlns:a16="http://schemas.microsoft.com/office/drawing/2014/main" id="{1A20F1B1-979C-0D90-072E-33F4BC4BFC6C}"/>
                    </a:ext>
                  </a:extLst>
                </p:cNvPr>
                <p:cNvPicPr/>
                <p:nvPr/>
              </p:nvPicPr>
              <p:blipFill>
                <a:blip r:embed="rId229"/>
                <a:stretch>
                  <a:fillRect/>
                </a:stretch>
              </p:blipFill>
              <p:spPr>
                <a:xfrm>
                  <a:off x="5950732" y="2724142"/>
                  <a:ext cx="235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2" name="Ink 151">
                  <a:extLst>
                    <a:ext uri="{FF2B5EF4-FFF2-40B4-BE49-F238E27FC236}">
                      <a16:creationId xmlns:a16="http://schemas.microsoft.com/office/drawing/2014/main" id="{DA3C9FA8-ADA9-182D-446B-4A0CCA0D933C}"/>
                    </a:ext>
                  </a:extLst>
                </p14:cNvPr>
                <p14:cNvContentPartPr/>
                <p14:nvPr/>
              </p14:nvContentPartPr>
              <p14:xfrm>
                <a:off x="6163852" y="2831782"/>
                <a:ext cx="339840" cy="256680"/>
              </p14:xfrm>
            </p:contentPart>
          </mc:Choice>
          <mc:Fallback>
            <p:pic>
              <p:nvPicPr>
                <p:cNvPr id="152" name="Ink 151">
                  <a:extLst>
                    <a:ext uri="{FF2B5EF4-FFF2-40B4-BE49-F238E27FC236}">
                      <a16:creationId xmlns:a16="http://schemas.microsoft.com/office/drawing/2014/main" id="{DA3C9FA8-ADA9-182D-446B-4A0CCA0D933C}"/>
                    </a:ext>
                  </a:extLst>
                </p:cNvPr>
                <p:cNvPicPr/>
                <p:nvPr/>
              </p:nvPicPr>
              <p:blipFill>
                <a:blip r:embed="rId231"/>
                <a:stretch>
                  <a:fillRect/>
                </a:stretch>
              </p:blipFill>
              <p:spPr>
                <a:xfrm>
                  <a:off x="6146212" y="2813782"/>
                  <a:ext cx="3754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4" name="Ink 153">
                  <a:extLst>
                    <a:ext uri="{FF2B5EF4-FFF2-40B4-BE49-F238E27FC236}">
                      <a16:creationId xmlns:a16="http://schemas.microsoft.com/office/drawing/2014/main" id="{3804D88C-CE90-53B6-3E5C-FBE1DAAAF299}"/>
                    </a:ext>
                  </a:extLst>
                </p14:cNvPr>
                <p14:cNvContentPartPr/>
                <p14:nvPr/>
              </p14:nvContentPartPr>
              <p14:xfrm>
                <a:off x="6501172" y="2432542"/>
                <a:ext cx="1321920" cy="972000"/>
              </p14:xfrm>
            </p:contentPart>
          </mc:Choice>
          <mc:Fallback>
            <p:pic>
              <p:nvPicPr>
                <p:cNvPr id="154" name="Ink 153">
                  <a:extLst>
                    <a:ext uri="{FF2B5EF4-FFF2-40B4-BE49-F238E27FC236}">
                      <a16:creationId xmlns:a16="http://schemas.microsoft.com/office/drawing/2014/main" id="{3804D88C-CE90-53B6-3E5C-FBE1DAAAF299}"/>
                    </a:ext>
                  </a:extLst>
                </p:cNvPr>
                <p:cNvPicPr/>
                <p:nvPr/>
              </p:nvPicPr>
              <p:blipFill>
                <a:blip r:embed="rId233"/>
                <a:stretch>
                  <a:fillRect/>
                </a:stretch>
              </p:blipFill>
              <p:spPr>
                <a:xfrm>
                  <a:off x="6483172" y="2414542"/>
                  <a:ext cx="1357560" cy="1007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5" name="Ink 154">
                  <a:extLst>
                    <a:ext uri="{FF2B5EF4-FFF2-40B4-BE49-F238E27FC236}">
                      <a16:creationId xmlns:a16="http://schemas.microsoft.com/office/drawing/2014/main" id="{A1281883-4E01-E40C-3A7C-471B3C803632}"/>
                    </a:ext>
                  </a:extLst>
                </p14:cNvPr>
                <p14:cNvContentPartPr/>
                <p14:nvPr/>
              </p14:nvContentPartPr>
              <p14:xfrm>
                <a:off x="7637332" y="3283222"/>
                <a:ext cx="306000" cy="146880"/>
              </p14:xfrm>
            </p:contentPart>
          </mc:Choice>
          <mc:Fallback>
            <p:pic>
              <p:nvPicPr>
                <p:cNvPr id="155" name="Ink 154">
                  <a:extLst>
                    <a:ext uri="{FF2B5EF4-FFF2-40B4-BE49-F238E27FC236}">
                      <a16:creationId xmlns:a16="http://schemas.microsoft.com/office/drawing/2014/main" id="{A1281883-4E01-E40C-3A7C-471B3C803632}"/>
                    </a:ext>
                  </a:extLst>
                </p:cNvPr>
                <p:cNvPicPr/>
                <p:nvPr/>
              </p:nvPicPr>
              <p:blipFill>
                <a:blip r:embed="rId235"/>
                <a:stretch>
                  <a:fillRect/>
                </a:stretch>
              </p:blipFill>
              <p:spPr>
                <a:xfrm>
                  <a:off x="7619692" y="3265222"/>
                  <a:ext cx="341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6" name="Ink 155">
                  <a:extLst>
                    <a:ext uri="{FF2B5EF4-FFF2-40B4-BE49-F238E27FC236}">
                      <a16:creationId xmlns:a16="http://schemas.microsoft.com/office/drawing/2014/main" id="{FE5B9DA9-CC10-A123-C077-3F8BC49AACB3}"/>
                    </a:ext>
                  </a:extLst>
                </p14:cNvPr>
                <p14:cNvContentPartPr/>
                <p14:nvPr/>
              </p14:nvContentPartPr>
              <p14:xfrm>
                <a:off x="8420332" y="2856622"/>
                <a:ext cx="474840" cy="23040"/>
              </p14:xfrm>
            </p:contentPart>
          </mc:Choice>
          <mc:Fallback>
            <p:pic>
              <p:nvPicPr>
                <p:cNvPr id="156" name="Ink 155">
                  <a:extLst>
                    <a:ext uri="{FF2B5EF4-FFF2-40B4-BE49-F238E27FC236}">
                      <a16:creationId xmlns:a16="http://schemas.microsoft.com/office/drawing/2014/main" id="{FE5B9DA9-CC10-A123-C077-3F8BC49AACB3}"/>
                    </a:ext>
                  </a:extLst>
                </p:cNvPr>
                <p:cNvPicPr/>
                <p:nvPr/>
              </p:nvPicPr>
              <p:blipFill>
                <a:blip r:embed="rId237"/>
                <a:stretch>
                  <a:fillRect/>
                </a:stretch>
              </p:blipFill>
              <p:spPr>
                <a:xfrm>
                  <a:off x="8402692" y="2838622"/>
                  <a:ext cx="5104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3" name="Ink 92">
                  <a:extLst>
                    <a:ext uri="{FF2B5EF4-FFF2-40B4-BE49-F238E27FC236}">
                      <a16:creationId xmlns:a16="http://schemas.microsoft.com/office/drawing/2014/main" id="{AC641F24-D714-4F38-8288-2897A68FC178}"/>
                    </a:ext>
                  </a:extLst>
                </p14:cNvPr>
                <p14:cNvContentPartPr/>
                <p14:nvPr/>
              </p14:nvContentPartPr>
              <p14:xfrm>
                <a:off x="9258772" y="2629822"/>
                <a:ext cx="442800" cy="38520"/>
              </p14:xfrm>
            </p:contentPart>
          </mc:Choice>
          <mc:Fallback>
            <p:pic>
              <p:nvPicPr>
                <p:cNvPr id="93" name="Ink 92">
                  <a:extLst>
                    <a:ext uri="{FF2B5EF4-FFF2-40B4-BE49-F238E27FC236}">
                      <a16:creationId xmlns:a16="http://schemas.microsoft.com/office/drawing/2014/main" id="{AC641F24-D714-4F38-8288-2897A68FC178}"/>
                    </a:ext>
                  </a:extLst>
                </p:cNvPr>
                <p:cNvPicPr/>
                <p:nvPr/>
              </p:nvPicPr>
              <p:blipFill>
                <a:blip r:embed="rId239"/>
                <a:stretch>
                  <a:fillRect/>
                </a:stretch>
              </p:blipFill>
              <p:spPr>
                <a:xfrm>
                  <a:off x="9241132" y="2611822"/>
                  <a:ext cx="4784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4" name="Ink 93">
                  <a:extLst>
                    <a:ext uri="{FF2B5EF4-FFF2-40B4-BE49-F238E27FC236}">
                      <a16:creationId xmlns:a16="http://schemas.microsoft.com/office/drawing/2014/main" id="{4DEC911B-B292-1017-1A1E-24503E1AA7E9}"/>
                    </a:ext>
                  </a:extLst>
                </p14:cNvPr>
                <p14:cNvContentPartPr/>
                <p14:nvPr/>
              </p14:nvContentPartPr>
              <p14:xfrm>
                <a:off x="9645772" y="2556382"/>
                <a:ext cx="127440" cy="180720"/>
              </p14:xfrm>
            </p:contentPart>
          </mc:Choice>
          <mc:Fallback>
            <p:pic>
              <p:nvPicPr>
                <p:cNvPr id="94" name="Ink 93">
                  <a:extLst>
                    <a:ext uri="{FF2B5EF4-FFF2-40B4-BE49-F238E27FC236}">
                      <a16:creationId xmlns:a16="http://schemas.microsoft.com/office/drawing/2014/main" id="{4DEC911B-B292-1017-1A1E-24503E1AA7E9}"/>
                    </a:ext>
                  </a:extLst>
                </p:cNvPr>
                <p:cNvPicPr/>
                <p:nvPr/>
              </p:nvPicPr>
              <p:blipFill>
                <a:blip r:embed="rId241"/>
                <a:stretch>
                  <a:fillRect/>
                </a:stretch>
              </p:blipFill>
              <p:spPr>
                <a:xfrm>
                  <a:off x="9627772" y="2538742"/>
                  <a:ext cx="1630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5" name="Ink 94">
                  <a:extLst>
                    <a:ext uri="{FF2B5EF4-FFF2-40B4-BE49-F238E27FC236}">
                      <a16:creationId xmlns:a16="http://schemas.microsoft.com/office/drawing/2014/main" id="{B8E0403F-3B65-7DB0-2925-EB78AE960E06}"/>
                    </a:ext>
                  </a:extLst>
                </p14:cNvPr>
                <p14:cNvContentPartPr/>
                <p14:nvPr/>
              </p14:nvContentPartPr>
              <p14:xfrm>
                <a:off x="9169132" y="2379262"/>
                <a:ext cx="239400" cy="199800"/>
              </p14:xfrm>
            </p:contentPart>
          </mc:Choice>
          <mc:Fallback>
            <p:pic>
              <p:nvPicPr>
                <p:cNvPr id="95" name="Ink 94">
                  <a:extLst>
                    <a:ext uri="{FF2B5EF4-FFF2-40B4-BE49-F238E27FC236}">
                      <a16:creationId xmlns:a16="http://schemas.microsoft.com/office/drawing/2014/main" id="{B8E0403F-3B65-7DB0-2925-EB78AE960E06}"/>
                    </a:ext>
                  </a:extLst>
                </p:cNvPr>
                <p:cNvPicPr/>
                <p:nvPr/>
              </p:nvPicPr>
              <p:blipFill>
                <a:blip r:embed="rId243"/>
                <a:stretch>
                  <a:fillRect/>
                </a:stretch>
              </p:blipFill>
              <p:spPr>
                <a:xfrm>
                  <a:off x="9151492" y="2361262"/>
                  <a:ext cx="2750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6" name="Ink 95">
                  <a:extLst>
                    <a:ext uri="{FF2B5EF4-FFF2-40B4-BE49-F238E27FC236}">
                      <a16:creationId xmlns:a16="http://schemas.microsoft.com/office/drawing/2014/main" id="{697317C4-7520-B527-B6C9-76AC464537F7}"/>
                    </a:ext>
                  </a:extLst>
                </p14:cNvPr>
                <p14:cNvContentPartPr/>
                <p14:nvPr/>
              </p14:nvContentPartPr>
              <p14:xfrm>
                <a:off x="9416092" y="2454142"/>
                <a:ext cx="97920" cy="123480"/>
              </p14:xfrm>
            </p:contentPart>
          </mc:Choice>
          <mc:Fallback>
            <p:pic>
              <p:nvPicPr>
                <p:cNvPr id="96" name="Ink 95">
                  <a:extLst>
                    <a:ext uri="{FF2B5EF4-FFF2-40B4-BE49-F238E27FC236}">
                      <a16:creationId xmlns:a16="http://schemas.microsoft.com/office/drawing/2014/main" id="{697317C4-7520-B527-B6C9-76AC464537F7}"/>
                    </a:ext>
                  </a:extLst>
                </p:cNvPr>
                <p:cNvPicPr/>
                <p:nvPr/>
              </p:nvPicPr>
              <p:blipFill>
                <a:blip r:embed="rId245"/>
                <a:stretch>
                  <a:fillRect/>
                </a:stretch>
              </p:blipFill>
              <p:spPr>
                <a:xfrm>
                  <a:off x="9398452" y="2436142"/>
                  <a:ext cx="133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97" name="Ink 96">
                  <a:extLst>
                    <a:ext uri="{FF2B5EF4-FFF2-40B4-BE49-F238E27FC236}">
                      <a16:creationId xmlns:a16="http://schemas.microsoft.com/office/drawing/2014/main" id="{0FF552CD-2EE5-E3B1-6E45-7F9DE8D0131D}"/>
                    </a:ext>
                  </a:extLst>
                </p14:cNvPr>
                <p14:cNvContentPartPr/>
                <p14:nvPr/>
              </p14:nvContentPartPr>
              <p14:xfrm>
                <a:off x="9521932" y="2430022"/>
                <a:ext cx="156600" cy="129600"/>
              </p14:xfrm>
            </p:contentPart>
          </mc:Choice>
          <mc:Fallback>
            <p:pic>
              <p:nvPicPr>
                <p:cNvPr id="97" name="Ink 96">
                  <a:extLst>
                    <a:ext uri="{FF2B5EF4-FFF2-40B4-BE49-F238E27FC236}">
                      <a16:creationId xmlns:a16="http://schemas.microsoft.com/office/drawing/2014/main" id="{0FF552CD-2EE5-E3B1-6E45-7F9DE8D0131D}"/>
                    </a:ext>
                  </a:extLst>
                </p:cNvPr>
                <p:cNvPicPr/>
                <p:nvPr/>
              </p:nvPicPr>
              <p:blipFill>
                <a:blip r:embed="rId247"/>
                <a:stretch>
                  <a:fillRect/>
                </a:stretch>
              </p:blipFill>
              <p:spPr>
                <a:xfrm>
                  <a:off x="9504292" y="2412382"/>
                  <a:ext cx="192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8" name="Ink 97">
                  <a:extLst>
                    <a:ext uri="{FF2B5EF4-FFF2-40B4-BE49-F238E27FC236}">
                      <a16:creationId xmlns:a16="http://schemas.microsoft.com/office/drawing/2014/main" id="{D976B2CE-4E7F-15AB-2D12-B02A352CDDD5}"/>
                    </a:ext>
                  </a:extLst>
                </p14:cNvPr>
                <p14:cNvContentPartPr/>
                <p14:nvPr/>
              </p14:nvContentPartPr>
              <p14:xfrm>
                <a:off x="9686452" y="2427862"/>
                <a:ext cx="201600" cy="121320"/>
              </p14:xfrm>
            </p:contentPart>
          </mc:Choice>
          <mc:Fallback>
            <p:pic>
              <p:nvPicPr>
                <p:cNvPr id="98" name="Ink 97">
                  <a:extLst>
                    <a:ext uri="{FF2B5EF4-FFF2-40B4-BE49-F238E27FC236}">
                      <a16:creationId xmlns:a16="http://schemas.microsoft.com/office/drawing/2014/main" id="{D976B2CE-4E7F-15AB-2D12-B02A352CDDD5}"/>
                    </a:ext>
                  </a:extLst>
                </p:cNvPr>
                <p:cNvPicPr/>
                <p:nvPr/>
              </p:nvPicPr>
              <p:blipFill>
                <a:blip r:embed="rId249"/>
                <a:stretch>
                  <a:fillRect/>
                </a:stretch>
              </p:blipFill>
              <p:spPr>
                <a:xfrm>
                  <a:off x="9668452" y="2410222"/>
                  <a:ext cx="2372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99" name="Ink 98">
                  <a:extLst>
                    <a:ext uri="{FF2B5EF4-FFF2-40B4-BE49-F238E27FC236}">
                      <a16:creationId xmlns:a16="http://schemas.microsoft.com/office/drawing/2014/main" id="{B3810643-ADAB-D245-5E09-E5894877438E}"/>
                    </a:ext>
                  </a:extLst>
                </p14:cNvPr>
                <p14:cNvContentPartPr/>
                <p14:nvPr/>
              </p14:nvContentPartPr>
              <p14:xfrm>
                <a:off x="10024852" y="2532262"/>
                <a:ext cx="200520" cy="158400"/>
              </p14:xfrm>
            </p:contentPart>
          </mc:Choice>
          <mc:Fallback>
            <p:pic>
              <p:nvPicPr>
                <p:cNvPr id="99" name="Ink 98">
                  <a:extLst>
                    <a:ext uri="{FF2B5EF4-FFF2-40B4-BE49-F238E27FC236}">
                      <a16:creationId xmlns:a16="http://schemas.microsoft.com/office/drawing/2014/main" id="{B3810643-ADAB-D245-5E09-E5894877438E}"/>
                    </a:ext>
                  </a:extLst>
                </p:cNvPr>
                <p:cNvPicPr/>
                <p:nvPr/>
              </p:nvPicPr>
              <p:blipFill>
                <a:blip r:embed="rId251"/>
                <a:stretch>
                  <a:fillRect/>
                </a:stretch>
              </p:blipFill>
              <p:spPr>
                <a:xfrm>
                  <a:off x="10006852" y="2514262"/>
                  <a:ext cx="236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00" name="Ink 99">
                  <a:extLst>
                    <a:ext uri="{FF2B5EF4-FFF2-40B4-BE49-F238E27FC236}">
                      <a16:creationId xmlns:a16="http://schemas.microsoft.com/office/drawing/2014/main" id="{B8E674AC-EE21-0E28-D67A-2E3B2AA10A4C}"/>
                    </a:ext>
                  </a:extLst>
                </p14:cNvPr>
                <p14:cNvContentPartPr/>
                <p14:nvPr/>
              </p14:nvContentPartPr>
              <p14:xfrm>
                <a:off x="10242292" y="2489422"/>
                <a:ext cx="185040" cy="212760"/>
              </p14:xfrm>
            </p:contentPart>
          </mc:Choice>
          <mc:Fallback>
            <p:pic>
              <p:nvPicPr>
                <p:cNvPr id="100" name="Ink 99">
                  <a:extLst>
                    <a:ext uri="{FF2B5EF4-FFF2-40B4-BE49-F238E27FC236}">
                      <a16:creationId xmlns:a16="http://schemas.microsoft.com/office/drawing/2014/main" id="{B8E674AC-EE21-0E28-D67A-2E3B2AA10A4C}"/>
                    </a:ext>
                  </a:extLst>
                </p:cNvPr>
                <p:cNvPicPr/>
                <p:nvPr/>
              </p:nvPicPr>
              <p:blipFill>
                <a:blip r:embed="rId253"/>
                <a:stretch>
                  <a:fillRect/>
                </a:stretch>
              </p:blipFill>
              <p:spPr>
                <a:xfrm>
                  <a:off x="10224652" y="2471422"/>
                  <a:ext cx="2206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01" name="Ink 100">
                  <a:extLst>
                    <a:ext uri="{FF2B5EF4-FFF2-40B4-BE49-F238E27FC236}">
                      <a16:creationId xmlns:a16="http://schemas.microsoft.com/office/drawing/2014/main" id="{A68133FD-1539-973E-56EB-6ECC860C11F1}"/>
                    </a:ext>
                  </a:extLst>
                </p14:cNvPr>
                <p14:cNvContentPartPr/>
                <p14:nvPr/>
              </p14:nvContentPartPr>
              <p14:xfrm>
                <a:off x="10268932" y="2489062"/>
                <a:ext cx="317160" cy="227160"/>
              </p14:xfrm>
            </p:contentPart>
          </mc:Choice>
          <mc:Fallback>
            <p:pic>
              <p:nvPicPr>
                <p:cNvPr id="101" name="Ink 100">
                  <a:extLst>
                    <a:ext uri="{FF2B5EF4-FFF2-40B4-BE49-F238E27FC236}">
                      <a16:creationId xmlns:a16="http://schemas.microsoft.com/office/drawing/2014/main" id="{A68133FD-1539-973E-56EB-6ECC860C11F1}"/>
                    </a:ext>
                  </a:extLst>
                </p:cNvPr>
                <p:cNvPicPr/>
                <p:nvPr/>
              </p:nvPicPr>
              <p:blipFill>
                <a:blip r:embed="rId255"/>
                <a:stretch>
                  <a:fillRect/>
                </a:stretch>
              </p:blipFill>
              <p:spPr>
                <a:xfrm>
                  <a:off x="10250932" y="2471062"/>
                  <a:ext cx="3528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02" name="Ink 101">
                  <a:extLst>
                    <a:ext uri="{FF2B5EF4-FFF2-40B4-BE49-F238E27FC236}">
                      <a16:creationId xmlns:a16="http://schemas.microsoft.com/office/drawing/2014/main" id="{6FE60027-7FDA-3E60-8719-BD2AC2AB26E6}"/>
                    </a:ext>
                  </a:extLst>
                </p14:cNvPr>
                <p14:cNvContentPartPr/>
                <p14:nvPr/>
              </p14:nvContentPartPr>
              <p14:xfrm>
                <a:off x="10675012" y="2484742"/>
                <a:ext cx="519840" cy="226800"/>
              </p14:xfrm>
            </p:contentPart>
          </mc:Choice>
          <mc:Fallback>
            <p:pic>
              <p:nvPicPr>
                <p:cNvPr id="102" name="Ink 101">
                  <a:extLst>
                    <a:ext uri="{FF2B5EF4-FFF2-40B4-BE49-F238E27FC236}">
                      <a16:creationId xmlns:a16="http://schemas.microsoft.com/office/drawing/2014/main" id="{6FE60027-7FDA-3E60-8719-BD2AC2AB26E6}"/>
                    </a:ext>
                  </a:extLst>
                </p:cNvPr>
                <p:cNvPicPr/>
                <p:nvPr/>
              </p:nvPicPr>
              <p:blipFill>
                <a:blip r:embed="rId257"/>
                <a:stretch>
                  <a:fillRect/>
                </a:stretch>
              </p:blipFill>
              <p:spPr>
                <a:xfrm>
                  <a:off x="10657012" y="2466742"/>
                  <a:ext cx="5554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03" name="Ink 102">
                  <a:extLst>
                    <a:ext uri="{FF2B5EF4-FFF2-40B4-BE49-F238E27FC236}">
                      <a16:creationId xmlns:a16="http://schemas.microsoft.com/office/drawing/2014/main" id="{E0349BFF-156E-7B48-91D4-F7158B2633ED}"/>
                    </a:ext>
                  </a:extLst>
                </p14:cNvPr>
                <p14:cNvContentPartPr/>
                <p14:nvPr/>
              </p14:nvContentPartPr>
              <p14:xfrm>
                <a:off x="11149492" y="2447662"/>
                <a:ext cx="136440" cy="236160"/>
              </p14:xfrm>
            </p:contentPart>
          </mc:Choice>
          <mc:Fallback>
            <p:pic>
              <p:nvPicPr>
                <p:cNvPr id="103" name="Ink 102">
                  <a:extLst>
                    <a:ext uri="{FF2B5EF4-FFF2-40B4-BE49-F238E27FC236}">
                      <a16:creationId xmlns:a16="http://schemas.microsoft.com/office/drawing/2014/main" id="{E0349BFF-156E-7B48-91D4-F7158B2633ED}"/>
                    </a:ext>
                  </a:extLst>
                </p:cNvPr>
                <p:cNvPicPr/>
                <p:nvPr/>
              </p:nvPicPr>
              <p:blipFill>
                <a:blip r:embed="rId259"/>
                <a:stretch>
                  <a:fillRect/>
                </a:stretch>
              </p:blipFill>
              <p:spPr>
                <a:xfrm>
                  <a:off x="11131492" y="2429662"/>
                  <a:ext cx="1720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04" name="Ink 103">
                  <a:extLst>
                    <a:ext uri="{FF2B5EF4-FFF2-40B4-BE49-F238E27FC236}">
                      <a16:creationId xmlns:a16="http://schemas.microsoft.com/office/drawing/2014/main" id="{D7610E65-B839-C7C5-1B0D-437EA93ABBBD}"/>
                    </a:ext>
                  </a:extLst>
                </p14:cNvPr>
                <p14:cNvContentPartPr/>
                <p14:nvPr/>
              </p14:nvContentPartPr>
              <p14:xfrm>
                <a:off x="11305732" y="2454502"/>
                <a:ext cx="141480" cy="298800"/>
              </p14:xfrm>
            </p:contentPart>
          </mc:Choice>
          <mc:Fallback>
            <p:pic>
              <p:nvPicPr>
                <p:cNvPr id="104" name="Ink 103">
                  <a:extLst>
                    <a:ext uri="{FF2B5EF4-FFF2-40B4-BE49-F238E27FC236}">
                      <a16:creationId xmlns:a16="http://schemas.microsoft.com/office/drawing/2014/main" id="{D7610E65-B839-C7C5-1B0D-437EA93ABBBD}"/>
                    </a:ext>
                  </a:extLst>
                </p:cNvPr>
                <p:cNvPicPr/>
                <p:nvPr/>
              </p:nvPicPr>
              <p:blipFill>
                <a:blip r:embed="rId261"/>
                <a:stretch>
                  <a:fillRect/>
                </a:stretch>
              </p:blipFill>
              <p:spPr>
                <a:xfrm>
                  <a:off x="11288092" y="2436862"/>
                  <a:ext cx="177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05" name="Ink 104">
                  <a:extLst>
                    <a:ext uri="{FF2B5EF4-FFF2-40B4-BE49-F238E27FC236}">
                      <a16:creationId xmlns:a16="http://schemas.microsoft.com/office/drawing/2014/main" id="{02F99FE4-9357-1F6E-EA4A-8DE723826A2F}"/>
                    </a:ext>
                  </a:extLst>
                </p14:cNvPr>
                <p14:cNvContentPartPr/>
                <p14:nvPr/>
              </p14:nvContentPartPr>
              <p14:xfrm>
                <a:off x="10616692" y="2795422"/>
                <a:ext cx="862560" cy="162000"/>
              </p14:xfrm>
            </p:contentPart>
          </mc:Choice>
          <mc:Fallback>
            <p:pic>
              <p:nvPicPr>
                <p:cNvPr id="105" name="Ink 104">
                  <a:extLst>
                    <a:ext uri="{FF2B5EF4-FFF2-40B4-BE49-F238E27FC236}">
                      <a16:creationId xmlns:a16="http://schemas.microsoft.com/office/drawing/2014/main" id="{02F99FE4-9357-1F6E-EA4A-8DE723826A2F}"/>
                    </a:ext>
                  </a:extLst>
                </p:cNvPr>
                <p:cNvPicPr/>
                <p:nvPr/>
              </p:nvPicPr>
              <p:blipFill>
                <a:blip r:embed="rId263"/>
                <a:stretch>
                  <a:fillRect/>
                </a:stretch>
              </p:blipFill>
              <p:spPr>
                <a:xfrm>
                  <a:off x="10598692" y="2777782"/>
                  <a:ext cx="898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06" name="Ink 105">
                  <a:extLst>
                    <a:ext uri="{FF2B5EF4-FFF2-40B4-BE49-F238E27FC236}">
                      <a16:creationId xmlns:a16="http://schemas.microsoft.com/office/drawing/2014/main" id="{A0B918DB-9920-8C0E-A206-ABCCA9E48398}"/>
                    </a:ext>
                  </a:extLst>
                </p14:cNvPr>
                <p14:cNvContentPartPr/>
                <p14:nvPr/>
              </p14:nvContentPartPr>
              <p14:xfrm>
                <a:off x="11476732" y="2824942"/>
                <a:ext cx="152280" cy="144360"/>
              </p14:xfrm>
            </p:contentPart>
          </mc:Choice>
          <mc:Fallback>
            <p:pic>
              <p:nvPicPr>
                <p:cNvPr id="106" name="Ink 105">
                  <a:extLst>
                    <a:ext uri="{FF2B5EF4-FFF2-40B4-BE49-F238E27FC236}">
                      <a16:creationId xmlns:a16="http://schemas.microsoft.com/office/drawing/2014/main" id="{A0B918DB-9920-8C0E-A206-ABCCA9E48398}"/>
                    </a:ext>
                  </a:extLst>
                </p:cNvPr>
                <p:cNvPicPr/>
                <p:nvPr/>
              </p:nvPicPr>
              <p:blipFill>
                <a:blip r:embed="rId265"/>
                <a:stretch>
                  <a:fillRect/>
                </a:stretch>
              </p:blipFill>
              <p:spPr>
                <a:xfrm>
                  <a:off x="11458732" y="2807302"/>
                  <a:ext cx="187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07" name="Ink 106">
                  <a:extLst>
                    <a:ext uri="{FF2B5EF4-FFF2-40B4-BE49-F238E27FC236}">
                      <a16:creationId xmlns:a16="http://schemas.microsoft.com/office/drawing/2014/main" id="{E7091127-E55E-3FAA-49AA-768AFFD9357D}"/>
                    </a:ext>
                  </a:extLst>
                </p14:cNvPr>
                <p14:cNvContentPartPr/>
                <p14:nvPr/>
              </p14:nvContentPartPr>
              <p14:xfrm>
                <a:off x="11505892" y="2842222"/>
                <a:ext cx="267480" cy="117720"/>
              </p14:xfrm>
            </p:contentPart>
          </mc:Choice>
          <mc:Fallback>
            <p:pic>
              <p:nvPicPr>
                <p:cNvPr id="107" name="Ink 106">
                  <a:extLst>
                    <a:ext uri="{FF2B5EF4-FFF2-40B4-BE49-F238E27FC236}">
                      <a16:creationId xmlns:a16="http://schemas.microsoft.com/office/drawing/2014/main" id="{E7091127-E55E-3FAA-49AA-768AFFD9357D}"/>
                    </a:ext>
                  </a:extLst>
                </p:cNvPr>
                <p:cNvPicPr/>
                <p:nvPr/>
              </p:nvPicPr>
              <p:blipFill>
                <a:blip r:embed="rId267"/>
                <a:stretch>
                  <a:fillRect/>
                </a:stretch>
              </p:blipFill>
              <p:spPr>
                <a:xfrm>
                  <a:off x="11488252" y="2824582"/>
                  <a:ext cx="303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08" name="Ink 107">
                  <a:extLst>
                    <a:ext uri="{FF2B5EF4-FFF2-40B4-BE49-F238E27FC236}">
                      <a16:creationId xmlns:a16="http://schemas.microsoft.com/office/drawing/2014/main" id="{2DBD405F-B96F-2B77-9B15-DF37620C026E}"/>
                    </a:ext>
                  </a:extLst>
                </p14:cNvPr>
                <p14:cNvContentPartPr/>
                <p14:nvPr/>
              </p14:nvContentPartPr>
              <p14:xfrm>
                <a:off x="11845372" y="2841862"/>
                <a:ext cx="138960" cy="132840"/>
              </p14:xfrm>
            </p:contentPart>
          </mc:Choice>
          <mc:Fallback>
            <p:pic>
              <p:nvPicPr>
                <p:cNvPr id="108" name="Ink 107">
                  <a:extLst>
                    <a:ext uri="{FF2B5EF4-FFF2-40B4-BE49-F238E27FC236}">
                      <a16:creationId xmlns:a16="http://schemas.microsoft.com/office/drawing/2014/main" id="{2DBD405F-B96F-2B77-9B15-DF37620C026E}"/>
                    </a:ext>
                  </a:extLst>
                </p:cNvPr>
                <p:cNvPicPr/>
                <p:nvPr/>
              </p:nvPicPr>
              <p:blipFill>
                <a:blip r:embed="rId269"/>
                <a:stretch>
                  <a:fillRect/>
                </a:stretch>
              </p:blipFill>
              <p:spPr>
                <a:xfrm>
                  <a:off x="11827372" y="2823862"/>
                  <a:ext cx="1746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09" name="Ink 108">
                  <a:extLst>
                    <a:ext uri="{FF2B5EF4-FFF2-40B4-BE49-F238E27FC236}">
                      <a16:creationId xmlns:a16="http://schemas.microsoft.com/office/drawing/2014/main" id="{93E76D1B-46FA-1847-4F62-1A46BFEE86D4}"/>
                    </a:ext>
                  </a:extLst>
                </p14:cNvPr>
                <p14:cNvContentPartPr/>
                <p14:nvPr/>
              </p14:nvContentPartPr>
              <p14:xfrm>
                <a:off x="11999092" y="2831782"/>
                <a:ext cx="100440" cy="131040"/>
              </p14:xfrm>
            </p:contentPart>
          </mc:Choice>
          <mc:Fallback>
            <p:pic>
              <p:nvPicPr>
                <p:cNvPr id="109" name="Ink 108">
                  <a:extLst>
                    <a:ext uri="{FF2B5EF4-FFF2-40B4-BE49-F238E27FC236}">
                      <a16:creationId xmlns:a16="http://schemas.microsoft.com/office/drawing/2014/main" id="{93E76D1B-46FA-1847-4F62-1A46BFEE86D4}"/>
                    </a:ext>
                  </a:extLst>
                </p:cNvPr>
                <p:cNvPicPr/>
                <p:nvPr/>
              </p:nvPicPr>
              <p:blipFill>
                <a:blip r:embed="rId271"/>
                <a:stretch>
                  <a:fillRect/>
                </a:stretch>
              </p:blipFill>
              <p:spPr>
                <a:xfrm>
                  <a:off x="11981452" y="2813782"/>
                  <a:ext cx="1360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7" name="Ink 156">
                  <a:extLst>
                    <a:ext uri="{FF2B5EF4-FFF2-40B4-BE49-F238E27FC236}">
                      <a16:creationId xmlns:a16="http://schemas.microsoft.com/office/drawing/2014/main" id="{5EE80D23-89B9-F432-7252-890194E1262D}"/>
                    </a:ext>
                  </a:extLst>
                </p14:cNvPr>
                <p14:cNvContentPartPr/>
                <p14:nvPr/>
              </p14:nvContentPartPr>
              <p14:xfrm>
                <a:off x="11108812" y="2734582"/>
                <a:ext cx="293400" cy="27360"/>
              </p14:xfrm>
            </p:contentPart>
          </mc:Choice>
          <mc:Fallback>
            <p:pic>
              <p:nvPicPr>
                <p:cNvPr id="157" name="Ink 156">
                  <a:extLst>
                    <a:ext uri="{FF2B5EF4-FFF2-40B4-BE49-F238E27FC236}">
                      <a16:creationId xmlns:a16="http://schemas.microsoft.com/office/drawing/2014/main" id="{5EE80D23-89B9-F432-7252-890194E1262D}"/>
                    </a:ext>
                  </a:extLst>
                </p:cNvPr>
                <p:cNvPicPr/>
                <p:nvPr/>
              </p:nvPicPr>
              <p:blipFill>
                <a:blip r:embed="rId273"/>
                <a:stretch>
                  <a:fillRect/>
                </a:stretch>
              </p:blipFill>
              <p:spPr>
                <a:xfrm>
                  <a:off x="11090812" y="2716582"/>
                  <a:ext cx="3290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8" name="Ink 157">
                  <a:extLst>
                    <a:ext uri="{FF2B5EF4-FFF2-40B4-BE49-F238E27FC236}">
                      <a16:creationId xmlns:a16="http://schemas.microsoft.com/office/drawing/2014/main" id="{2DD4430C-2C75-09E6-4126-44F095539DB7}"/>
                    </a:ext>
                  </a:extLst>
                </p14:cNvPr>
                <p14:cNvContentPartPr/>
                <p14:nvPr/>
              </p14:nvContentPartPr>
              <p14:xfrm>
                <a:off x="11041852" y="3018622"/>
                <a:ext cx="315720" cy="34560"/>
              </p14:xfrm>
            </p:contentPart>
          </mc:Choice>
          <mc:Fallback>
            <p:pic>
              <p:nvPicPr>
                <p:cNvPr id="158" name="Ink 157">
                  <a:extLst>
                    <a:ext uri="{FF2B5EF4-FFF2-40B4-BE49-F238E27FC236}">
                      <a16:creationId xmlns:a16="http://schemas.microsoft.com/office/drawing/2014/main" id="{2DD4430C-2C75-09E6-4126-44F095539DB7}"/>
                    </a:ext>
                  </a:extLst>
                </p:cNvPr>
                <p:cNvPicPr/>
                <p:nvPr/>
              </p:nvPicPr>
              <p:blipFill>
                <a:blip r:embed="rId275"/>
                <a:stretch>
                  <a:fillRect/>
                </a:stretch>
              </p:blipFill>
              <p:spPr>
                <a:xfrm>
                  <a:off x="11024212" y="3000982"/>
                  <a:ext cx="351360" cy="70200"/>
                </a:xfrm>
                <a:prstGeom prst="rect">
                  <a:avLst/>
                </a:prstGeom>
              </p:spPr>
            </p:pic>
          </mc:Fallback>
        </mc:AlternateContent>
      </p:grpSp>
    </p:spTree>
    <p:extLst>
      <p:ext uri="{BB962C8B-B14F-4D97-AF65-F5344CB8AC3E}">
        <p14:creationId xmlns:p14="http://schemas.microsoft.com/office/powerpoint/2010/main" val="121358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solidFill>
                  <a:schemeClr val="accent1"/>
                </a:solidFill>
              </a:rPr>
              <a:t>Hands on Serverless SAP Fiori Extension App</a:t>
            </a:r>
          </a:p>
        </p:txBody>
      </p:sp>
      <p:pic>
        <p:nvPicPr>
          <p:cNvPr id="7170" name="Picture 2" descr="Deploy Serverless SAP Fiori Apps from the Kyma Runtime | SAP Blogs">
            <a:extLst>
              <a:ext uri="{FF2B5EF4-FFF2-40B4-BE49-F238E27FC236}">
                <a16:creationId xmlns:a16="http://schemas.microsoft.com/office/drawing/2014/main" id="{5DB90D4E-62D0-7285-B8BD-E5627D869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155" y="1131394"/>
            <a:ext cx="9250189" cy="54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20777"/>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p101"/>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a:t>
            </a:r>
            <a:r>
              <a:rPr lang="en-US" sz="1400" b="0" dirty="0" err="1">
                <a:solidFill>
                  <a:srgbClr val="9CDCFE"/>
                </a:solidFill>
                <a:latin typeface="Consolas"/>
                <a:ea typeface="Consolas"/>
                <a:cs typeface="Consolas"/>
                <a:sym typeface="Consolas"/>
              </a:rPr>
              <a:t>xsappname</a:t>
            </a:r>
            <a:r>
              <a:rPr lang="en-US" sz="1400" b="0" dirty="0">
                <a:solidFill>
                  <a:srgbClr val="9CDCFE"/>
                </a:solidFill>
                <a:latin typeface="Consolas"/>
                <a:ea typeface="Consolas"/>
                <a:cs typeface="Consolas"/>
                <a:sym typeface="Consolas"/>
              </a:rPr>
              <a:t>"</a:t>
            </a:r>
            <a:r>
              <a:rPr lang="en-US" sz="1400" b="0" dirty="0">
                <a:solidFill>
                  <a:srgbClr val="D4D4D4"/>
                </a:solidFill>
                <a:latin typeface="Consolas"/>
                <a:ea typeface="Consolas"/>
                <a:cs typeface="Consolas"/>
                <a:sym typeface="Consolas"/>
              </a:rPr>
              <a:t>: </a:t>
            </a:r>
            <a:r>
              <a:rPr lang="en-US" sz="1400" b="0" dirty="0">
                <a:solidFill>
                  <a:srgbClr val="CE9178"/>
                </a:solidFill>
                <a:latin typeface="Consolas"/>
                <a:ea typeface="Consolas"/>
                <a:cs typeface="Consolas"/>
                <a:sym typeface="Consolas"/>
              </a:rPr>
              <a:t>"</a:t>
            </a:r>
            <a:r>
              <a:rPr lang="en-US" sz="1400" b="0" dirty="0" err="1">
                <a:solidFill>
                  <a:srgbClr val="CE9178"/>
                </a:solidFill>
                <a:latin typeface="Consolas"/>
                <a:ea typeface="Consolas"/>
                <a:cs typeface="Consolas"/>
                <a:sym typeface="Consolas"/>
              </a:rPr>
              <a:t>comatstproctravelprocessorapp</a:t>
            </a:r>
            <a:r>
              <a:rPr lang="en-US" sz="1400" b="0" dirty="0">
                <a:solidFill>
                  <a:srgbClr val="CE9178"/>
                </a:solidFill>
                <a:latin typeface="Consolas"/>
                <a:ea typeface="Consolas"/>
                <a:cs typeface="Consolas"/>
                <a:sym typeface="Consolas"/>
              </a:rPr>
              <a:t>"</a:t>
            </a: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"tenant-mode"</a:t>
            </a:r>
            <a:r>
              <a:rPr lang="en-US" sz="1400" b="0" dirty="0">
                <a:solidFill>
                  <a:srgbClr val="D4D4D4"/>
                </a:solidFill>
                <a:latin typeface="Consolas"/>
                <a:ea typeface="Consolas"/>
                <a:cs typeface="Consolas"/>
                <a:sym typeface="Consolas"/>
              </a:rPr>
              <a:t>: </a:t>
            </a:r>
            <a:r>
              <a:rPr lang="en-US" sz="1400" b="0" dirty="0">
                <a:solidFill>
                  <a:srgbClr val="CE9178"/>
                </a:solidFill>
                <a:latin typeface="Consolas"/>
                <a:ea typeface="Consolas"/>
                <a:cs typeface="Consolas"/>
                <a:sym typeface="Consolas"/>
              </a:rPr>
              <a:t>"dedicated"</a:t>
            </a: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"description"</a:t>
            </a:r>
            <a:r>
              <a:rPr lang="en-US" sz="1400" b="0" dirty="0">
                <a:solidFill>
                  <a:srgbClr val="D4D4D4"/>
                </a:solidFill>
                <a:latin typeface="Consolas"/>
                <a:ea typeface="Consolas"/>
                <a:cs typeface="Consolas"/>
                <a:sym typeface="Consolas"/>
              </a:rPr>
              <a:t>: </a:t>
            </a:r>
            <a:r>
              <a:rPr lang="en-US" sz="1400" b="0" dirty="0">
                <a:solidFill>
                  <a:srgbClr val="CE9178"/>
                </a:solidFill>
                <a:latin typeface="Consolas"/>
                <a:ea typeface="Consolas"/>
                <a:cs typeface="Consolas"/>
                <a:sym typeface="Consolas"/>
              </a:rPr>
              <a:t>"Security profile of called application"</a:t>
            </a: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"scopes"</a:t>
            </a: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"role-templates"</a:t>
            </a: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"oauth2-configuration"</a:t>
            </a: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"token-validity"</a:t>
            </a:r>
            <a:r>
              <a:rPr lang="en-US" sz="1400" b="0" dirty="0">
                <a:solidFill>
                  <a:srgbClr val="D4D4D4"/>
                </a:solidFill>
                <a:latin typeface="Consolas"/>
                <a:ea typeface="Consolas"/>
                <a:cs typeface="Consolas"/>
                <a:sym typeface="Consolas"/>
              </a:rPr>
              <a:t>: </a:t>
            </a:r>
            <a:r>
              <a:rPr lang="en-US" sz="1400" b="0" dirty="0">
                <a:solidFill>
                  <a:srgbClr val="B5CEA8"/>
                </a:solidFill>
                <a:latin typeface="Consolas"/>
                <a:ea typeface="Consolas"/>
                <a:cs typeface="Consolas"/>
                <a:sym typeface="Consolas"/>
              </a:rPr>
              <a:t>60000</a:t>
            </a: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"refresh-token-validity"</a:t>
            </a:r>
            <a:r>
              <a:rPr lang="en-US" sz="1400" b="0" dirty="0">
                <a:solidFill>
                  <a:srgbClr val="D4D4D4"/>
                </a:solidFill>
                <a:latin typeface="Consolas"/>
                <a:ea typeface="Consolas"/>
                <a:cs typeface="Consolas"/>
                <a:sym typeface="Consolas"/>
              </a:rPr>
              <a:t>: </a:t>
            </a:r>
            <a:r>
              <a:rPr lang="en-US" sz="1400" b="0" dirty="0">
                <a:solidFill>
                  <a:srgbClr val="B5CEA8"/>
                </a:solidFill>
                <a:latin typeface="Consolas"/>
                <a:ea typeface="Consolas"/>
                <a:cs typeface="Consolas"/>
                <a:sym typeface="Consolas"/>
              </a:rPr>
              <a:t>2592000</a:t>
            </a:r>
            <a:r>
              <a:rPr lang="en-US" sz="1400" b="0" dirty="0">
                <a:solidFill>
                  <a:srgbClr val="D4D4D4"/>
                </a:solidFill>
                <a:latin typeface="Consolas"/>
                <a:ea typeface="Consolas"/>
                <a:cs typeface="Consolas"/>
                <a:sym typeface="Consolas"/>
              </a:rPr>
              <a:t>,</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9CDCFE"/>
                </a:solidFill>
                <a:latin typeface="Consolas"/>
                <a:ea typeface="Consolas"/>
                <a:cs typeface="Consolas"/>
                <a:sym typeface="Consolas"/>
              </a:rPr>
              <a:t>"redirect-</a:t>
            </a:r>
            <a:r>
              <a:rPr lang="en-US" sz="1400" b="0" dirty="0" err="1">
                <a:solidFill>
                  <a:srgbClr val="9CDCFE"/>
                </a:solidFill>
                <a:latin typeface="Consolas"/>
                <a:ea typeface="Consolas"/>
                <a:cs typeface="Consolas"/>
                <a:sym typeface="Consolas"/>
              </a:rPr>
              <a:t>uris</a:t>
            </a:r>
            <a:r>
              <a:rPr lang="en-US" sz="1400" b="0" dirty="0">
                <a:solidFill>
                  <a:srgbClr val="9CDCFE"/>
                </a:solidFill>
                <a:latin typeface="Consolas"/>
                <a:ea typeface="Consolas"/>
                <a:cs typeface="Consolas"/>
                <a:sym typeface="Consolas"/>
              </a:rPr>
              <a:t>"</a:t>
            </a: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r>
              <a:rPr lang="en-US" sz="1400" b="0" dirty="0">
                <a:solidFill>
                  <a:srgbClr val="CE9178"/>
                </a:solidFill>
                <a:latin typeface="Consolas"/>
                <a:ea typeface="Consolas"/>
                <a:cs typeface="Consolas"/>
                <a:sym typeface="Consolas"/>
              </a:rPr>
              <a:t>"https://*.cfapps.us10-001.hana.ondemand.com/login/callback"</a:t>
            </a:r>
            <a:endParaRPr sz="1400" b="0" dirty="0">
              <a:solidFill>
                <a:srgbClr val="D4D4D4"/>
              </a:solidFill>
              <a:latin typeface="Consolas"/>
              <a:ea typeface="Consolas"/>
              <a:cs typeface="Consolas"/>
              <a:sym typeface="Consolas"/>
            </a:endParaRPr>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  }</a:t>
            </a:r>
            <a:endParaRPr dirty="0"/>
          </a:p>
          <a:p>
            <a:pPr marL="0" marR="0" lvl="0" indent="0" algn="l" rtl="0">
              <a:spcBef>
                <a:spcPts val="0"/>
              </a:spcBef>
              <a:spcAft>
                <a:spcPts val="0"/>
              </a:spcAft>
              <a:buNone/>
            </a:pPr>
            <a:r>
              <a:rPr lang="en-US" sz="1400" b="0" dirty="0">
                <a:solidFill>
                  <a:srgbClr val="D4D4D4"/>
                </a:solidFill>
                <a:latin typeface="Consolas"/>
                <a:ea typeface="Consolas"/>
                <a:cs typeface="Consolas"/>
                <a:sym typeface="Consolas"/>
              </a:rPr>
              <a:t>}</a:t>
            </a:r>
            <a:endParaRPr dirty="0"/>
          </a:p>
        </p:txBody>
      </p:sp>
      <p:sp>
        <p:nvSpPr>
          <p:cNvPr id="1803" name="Google Shape;1803;p10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956584B-BDAE-65C7-50B5-A22C0DAC0898}"/>
                  </a:ext>
                </a:extLst>
              </p14:cNvPr>
              <p14:cNvContentPartPr/>
              <p14:nvPr/>
            </p14:nvContentPartPr>
            <p14:xfrm>
              <a:off x="1632172" y="1073542"/>
              <a:ext cx="360" cy="360"/>
            </p14:xfrm>
          </p:contentPart>
        </mc:Choice>
        <mc:Fallback>
          <p:pic>
            <p:nvPicPr>
              <p:cNvPr id="4" name="Ink 3">
                <a:extLst>
                  <a:ext uri="{FF2B5EF4-FFF2-40B4-BE49-F238E27FC236}">
                    <a16:creationId xmlns:a16="http://schemas.microsoft.com/office/drawing/2014/main" id="{7956584B-BDAE-65C7-50B5-A22C0DAC0898}"/>
                  </a:ext>
                </a:extLst>
              </p:cNvPr>
              <p:cNvPicPr/>
              <p:nvPr/>
            </p:nvPicPr>
            <p:blipFill>
              <a:blip r:embed="rId3"/>
              <a:stretch>
                <a:fillRect/>
              </a:stretch>
            </p:blipFill>
            <p:spPr>
              <a:xfrm>
                <a:off x="1614532" y="1055902"/>
                <a:ext cx="36000" cy="36000"/>
              </a:xfrm>
              <a:prstGeom prst="rect">
                <a:avLst/>
              </a:prstGeom>
            </p:spPr>
          </p:pic>
        </mc:Fallback>
      </mc:AlternateContent>
      <p:grpSp>
        <p:nvGrpSpPr>
          <p:cNvPr id="85" name="Group 84">
            <a:extLst>
              <a:ext uri="{FF2B5EF4-FFF2-40B4-BE49-F238E27FC236}">
                <a16:creationId xmlns:a16="http://schemas.microsoft.com/office/drawing/2014/main" id="{72F49DAB-9F52-9B82-FEF6-FA937C669F12}"/>
              </a:ext>
            </a:extLst>
          </p:cNvPr>
          <p:cNvGrpSpPr/>
          <p:nvPr/>
        </p:nvGrpSpPr>
        <p:grpSpPr>
          <a:xfrm>
            <a:off x="391252" y="3265582"/>
            <a:ext cx="1223280" cy="1024920"/>
            <a:chOff x="391252" y="3265582"/>
            <a:chExt cx="1223280" cy="1024920"/>
          </a:xfrm>
        </p:grpSpPr>
        <mc:AlternateContent xmlns:mc="http://schemas.openxmlformats.org/markup-compatibility/2006">
          <mc:Choice xmlns:p14="http://schemas.microsoft.com/office/powerpoint/2010/main" Requires="p14">
            <p:contentPart p14:bwMode="auto" r:id="rId4">
              <p14:nvContentPartPr>
                <p14:cNvPr id="64" name="Ink 63">
                  <a:extLst>
                    <a:ext uri="{FF2B5EF4-FFF2-40B4-BE49-F238E27FC236}">
                      <a16:creationId xmlns:a16="http://schemas.microsoft.com/office/drawing/2014/main" id="{8B316E4D-BF6A-31A8-624A-09C9A895DE3C}"/>
                    </a:ext>
                  </a:extLst>
                </p14:cNvPr>
                <p14:cNvContentPartPr/>
                <p14:nvPr/>
              </p14:nvContentPartPr>
              <p14:xfrm>
                <a:off x="559012" y="3623422"/>
                <a:ext cx="336240" cy="467640"/>
              </p14:xfrm>
            </p:contentPart>
          </mc:Choice>
          <mc:Fallback>
            <p:pic>
              <p:nvPicPr>
                <p:cNvPr id="64" name="Ink 63">
                  <a:extLst>
                    <a:ext uri="{FF2B5EF4-FFF2-40B4-BE49-F238E27FC236}">
                      <a16:creationId xmlns:a16="http://schemas.microsoft.com/office/drawing/2014/main" id="{8B316E4D-BF6A-31A8-624A-09C9A895DE3C}"/>
                    </a:ext>
                  </a:extLst>
                </p:cNvPr>
                <p:cNvPicPr/>
                <p:nvPr/>
              </p:nvPicPr>
              <p:blipFill>
                <a:blip r:embed="rId5"/>
                <a:stretch>
                  <a:fillRect/>
                </a:stretch>
              </p:blipFill>
              <p:spPr>
                <a:xfrm>
                  <a:off x="541372" y="3605422"/>
                  <a:ext cx="37188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5" name="Ink 64">
                  <a:extLst>
                    <a:ext uri="{FF2B5EF4-FFF2-40B4-BE49-F238E27FC236}">
                      <a16:creationId xmlns:a16="http://schemas.microsoft.com/office/drawing/2014/main" id="{667E959A-C747-54A0-6C9F-D4DA723C5D2B}"/>
                    </a:ext>
                  </a:extLst>
                </p14:cNvPr>
                <p14:cNvContentPartPr/>
                <p14:nvPr/>
              </p14:nvContentPartPr>
              <p14:xfrm>
                <a:off x="574492" y="3632062"/>
                <a:ext cx="254880" cy="482040"/>
              </p14:xfrm>
            </p:contentPart>
          </mc:Choice>
          <mc:Fallback>
            <p:pic>
              <p:nvPicPr>
                <p:cNvPr id="65" name="Ink 64">
                  <a:extLst>
                    <a:ext uri="{FF2B5EF4-FFF2-40B4-BE49-F238E27FC236}">
                      <a16:creationId xmlns:a16="http://schemas.microsoft.com/office/drawing/2014/main" id="{667E959A-C747-54A0-6C9F-D4DA723C5D2B}"/>
                    </a:ext>
                  </a:extLst>
                </p:cNvPr>
                <p:cNvPicPr/>
                <p:nvPr/>
              </p:nvPicPr>
              <p:blipFill>
                <a:blip r:embed="rId7"/>
                <a:stretch>
                  <a:fillRect/>
                </a:stretch>
              </p:blipFill>
              <p:spPr>
                <a:xfrm>
                  <a:off x="556852" y="3614062"/>
                  <a:ext cx="29052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7" name="Ink 66">
                  <a:extLst>
                    <a:ext uri="{FF2B5EF4-FFF2-40B4-BE49-F238E27FC236}">
                      <a16:creationId xmlns:a16="http://schemas.microsoft.com/office/drawing/2014/main" id="{11620AFC-B6AA-91FF-2DD1-AC15AF9768E2}"/>
                    </a:ext>
                  </a:extLst>
                </p14:cNvPr>
                <p14:cNvContentPartPr/>
                <p14:nvPr/>
              </p14:nvContentPartPr>
              <p14:xfrm>
                <a:off x="457852" y="3627742"/>
                <a:ext cx="138240" cy="409320"/>
              </p14:xfrm>
            </p:contentPart>
          </mc:Choice>
          <mc:Fallback>
            <p:pic>
              <p:nvPicPr>
                <p:cNvPr id="67" name="Ink 66">
                  <a:extLst>
                    <a:ext uri="{FF2B5EF4-FFF2-40B4-BE49-F238E27FC236}">
                      <a16:creationId xmlns:a16="http://schemas.microsoft.com/office/drawing/2014/main" id="{11620AFC-B6AA-91FF-2DD1-AC15AF9768E2}"/>
                    </a:ext>
                  </a:extLst>
                </p:cNvPr>
                <p:cNvPicPr/>
                <p:nvPr/>
              </p:nvPicPr>
              <p:blipFill>
                <a:blip r:embed="rId9"/>
                <a:stretch>
                  <a:fillRect/>
                </a:stretch>
              </p:blipFill>
              <p:spPr>
                <a:xfrm>
                  <a:off x="439852" y="3610102"/>
                  <a:ext cx="17388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8" name="Ink 67">
                  <a:extLst>
                    <a:ext uri="{FF2B5EF4-FFF2-40B4-BE49-F238E27FC236}">
                      <a16:creationId xmlns:a16="http://schemas.microsoft.com/office/drawing/2014/main" id="{6C641F72-0A36-B142-E2A6-027CACEE3359}"/>
                    </a:ext>
                  </a:extLst>
                </p14:cNvPr>
                <p14:cNvContentPartPr/>
                <p14:nvPr/>
              </p14:nvContentPartPr>
              <p14:xfrm>
                <a:off x="791572" y="3584182"/>
                <a:ext cx="172080" cy="491040"/>
              </p14:xfrm>
            </p:contentPart>
          </mc:Choice>
          <mc:Fallback>
            <p:pic>
              <p:nvPicPr>
                <p:cNvPr id="68" name="Ink 67">
                  <a:extLst>
                    <a:ext uri="{FF2B5EF4-FFF2-40B4-BE49-F238E27FC236}">
                      <a16:creationId xmlns:a16="http://schemas.microsoft.com/office/drawing/2014/main" id="{6C641F72-0A36-B142-E2A6-027CACEE3359}"/>
                    </a:ext>
                  </a:extLst>
                </p:cNvPr>
                <p:cNvPicPr/>
                <p:nvPr/>
              </p:nvPicPr>
              <p:blipFill>
                <a:blip r:embed="rId11"/>
                <a:stretch>
                  <a:fillRect/>
                </a:stretch>
              </p:blipFill>
              <p:spPr>
                <a:xfrm>
                  <a:off x="773932" y="3566542"/>
                  <a:ext cx="20772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BF9619E9-D76C-64C0-A536-26F8AA4FDD56}"/>
                    </a:ext>
                  </a:extLst>
                </p14:cNvPr>
                <p14:cNvContentPartPr/>
                <p14:nvPr/>
              </p14:nvContentPartPr>
              <p14:xfrm>
                <a:off x="535612" y="3553582"/>
                <a:ext cx="291240" cy="106560"/>
              </p14:xfrm>
            </p:contentPart>
          </mc:Choice>
          <mc:Fallback>
            <p:pic>
              <p:nvPicPr>
                <p:cNvPr id="69" name="Ink 68">
                  <a:extLst>
                    <a:ext uri="{FF2B5EF4-FFF2-40B4-BE49-F238E27FC236}">
                      <a16:creationId xmlns:a16="http://schemas.microsoft.com/office/drawing/2014/main" id="{BF9619E9-D76C-64C0-A536-26F8AA4FDD56}"/>
                    </a:ext>
                  </a:extLst>
                </p:cNvPr>
                <p:cNvPicPr/>
                <p:nvPr/>
              </p:nvPicPr>
              <p:blipFill>
                <a:blip r:embed="rId13"/>
                <a:stretch>
                  <a:fillRect/>
                </a:stretch>
              </p:blipFill>
              <p:spPr>
                <a:xfrm>
                  <a:off x="517972" y="3535582"/>
                  <a:ext cx="3268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0" name="Ink 69">
                  <a:extLst>
                    <a:ext uri="{FF2B5EF4-FFF2-40B4-BE49-F238E27FC236}">
                      <a16:creationId xmlns:a16="http://schemas.microsoft.com/office/drawing/2014/main" id="{087B2F24-5961-3EC5-2402-6F7569D814AC}"/>
                    </a:ext>
                  </a:extLst>
                </p14:cNvPr>
                <p14:cNvContentPartPr/>
                <p14:nvPr/>
              </p14:nvContentPartPr>
              <p14:xfrm>
                <a:off x="579172" y="4061542"/>
                <a:ext cx="235080" cy="92520"/>
              </p14:xfrm>
            </p:contentPart>
          </mc:Choice>
          <mc:Fallback>
            <p:pic>
              <p:nvPicPr>
                <p:cNvPr id="70" name="Ink 69">
                  <a:extLst>
                    <a:ext uri="{FF2B5EF4-FFF2-40B4-BE49-F238E27FC236}">
                      <a16:creationId xmlns:a16="http://schemas.microsoft.com/office/drawing/2014/main" id="{087B2F24-5961-3EC5-2402-6F7569D814AC}"/>
                    </a:ext>
                  </a:extLst>
                </p:cNvPr>
                <p:cNvPicPr/>
                <p:nvPr/>
              </p:nvPicPr>
              <p:blipFill>
                <a:blip r:embed="rId15"/>
                <a:stretch>
                  <a:fillRect/>
                </a:stretch>
              </p:blipFill>
              <p:spPr>
                <a:xfrm>
                  <a:off x="561532" y="4043542"/>
                  <a:ext cx="2707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1" name="Ink 70">
                  <a:extLst>
                    <a:ext uri="{FF2B5EF4-FFF2-40B4-BE49-F238E27FC236}">
                      <a16:creationId xmlns:a16="http://schemas.microsoft.com/office/drawing/2014/main" id="{C5FE6605-2D2A-D163-A27F-79BEDA3D4E81}"/>
                    </a:ext>
                  </a:extLst>
                </p14:cNvPr>
                <p14:cNvContentPartPr/>
                <p14:nvPr/>
              </p14:nvContentPartPr>
              <p14:xfrm>
                <a:off x="428332" y="3569062"/>
                <a:ext cx="660960" cy="721440"/>
              </p14:xfrm>
            </p:contentPart>
          </mc:Choice>
          <mc:Fallback>
            <p:pic>
              <p:nvPicPr>
                <p:cNvPr id="71" name="Ink 70">
                  <a:extLst>
                    <a:ext uri="{FF2B5EF4-FFF2-40B4-BE49-F238E27FC236}">
                      <a16:creationId xmlns:a16="http://schemas.microsoft.com/office/drawing/2014/main" id="{C5FE6605-2D2A-D163-A27F-79BEDA3D4E81}"/>
                    </a:ext>
                  </a:extLst>
                </p:cNvPr>
                <p:cNvPicPr/>
                <p:nvPr/>
              </p:nvPicPr>
              <p:blipFill>
                <a:blip r:embed="rId17"/>
                <a:stretch>
                  <a:fillRect/>
                </a:stretch>
              </p:blipFill>
              <p:spPr>
                <a:xfrm>
                  <a:off x="410692" y="3551062"/>
                  <a:ext cx="696600" cy="75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2" name="Ink 71">
                  <a:extLst>
                    <a:ext uri="{FF2B5EF4-FFF2-40B4-BE49-F238E27FC236}">
                      <a16:creationId xmlns:a16="http://schemas.microsoft.com/office/drawing/2014/main" id="{51822F00-C5A6-F0CF-A4C0-DF724F9578AF}"/>
                    </a:ext>
                  </a:extLst>
                </p14:cNvPr>
                <p14:cNvContentPartPr/>
                <p14:nvPr/>
              </p14:nvContentPartPr>
              <p14:xfrm>
                <a:off x="507172" y="3494542"/>
                <a:ext cx="621720" cy="732240"/>
              </p14:xfrm>
            </p:contentPart>
          </mc:Choice>
          <mc:Fallback>
            <p:pic>
              <p:nvPicPr>
                <p:cNvPr id="72" name="Ink 71">
                  <a:extLst>
                    <a:ext uri="{FF2B5EF4-FFF2-40B4-BE49-F238E27FC236}">
                      <a16:creationId xmlns:a16="http://schemas.microsoft.com/office/drawing/2014/main" id="{51822F00-C5A6-F0CF-A4C0-DF724F9578AF}"/>
                    </a:ext>
                  </a:extLst>
                </p:cNvPr>
                <p:cNvPicPr/>
                <p:nvPr/>
              </p:nvPicPr>
              <p:blipFill>
                <a:blip r:embed="rId19"/>
                <a:stretch>
                  <a:fillRect/>
                </a:stretch>
              </p:blipFill>
              <p:spPr>
                <a:xfrm>
                  <a:off x="489172" y="3476902"/>
                  <a:ext cx="65736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4" name="Ink 73">
                  <a:extLst>
                    <a:ext uri="{FF2B5EF4-FFF2-40B4-BE49-F238E27FC236}">
                      <a16:creationId xmlns:a16="http://schemas.microsoft.com/office/drawing/2014/main" id="{57714BD2-A421-BBEC-442E-CD70C3754140}"/>
                    </a:ext>
                  </a:extLst>
                </p14:cNvPr>
                <p14:cNvContentPartPr/>
                <p14:nvPr/>
              </p14:nvContentPartPr>
              <p14:xfrm>
                <a:off x="747292" y="3412462"/>
                <a:ext cx="52200" cy="211680"/>
              </p14:xfrm>
            </p:contentPart>
          </mc:Choice>
          <mc:Fallback>
            <p:pic>
              <p:nvPicPr>
                <p:cNvPr id="74" name="Ink 73">
                  <a:extLst>
                    <a:ext uri="{FF2B5EF4-FFF2-40B4-BE49-F238E27FC236}">
                      <a16:creationId xmlns:a16="http://schemas.microsoft.com/office/drawing/2014/main" id="{57714BD2-A421-BBEC-442E-CD70C3754140}"/>
                    </a:ext>
                  </a:extLst>
                </p:cNvPr>
                <p:cNvPicPr/>
                <p:nvPr/>
              </p:nvPicPr>
              <p:blipFill>
                <a:blip r:embed="rId21"/>
                <a:stretch>
                  <a:fillRect/>
                </a:stretch>
              </p:blipFill>
              <p:spPr>
                <a:xfrm>
                  <a:off x="729652" y="3394822"/>
                  <a:ext cx="878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5" name="Ink 74">
                  <a:extLst>
                    <a:ext uri="{FF2B5EF4-FFF2-40B4-BE49-F238E27FC236}">
                      <a16:creationId xmlns:a16="http://schemas.microsoft.com/office/drawing/2014/main" id="{A3953E3B-CDA1-3E92-98D1-4C38FC970060}"/>
                    </a:ext>
                  </a:extLst>
                </p14:cNvPr>
                <p14:cNvContentPartPr/>
                <p14:nvPr/>
              </p14:nvContentPartPr>
              <p14:xfrm>
                <a:off x="721012" y="3317422"/>
                <a:ext cx="337680" cy="314280"/>
              </p14:xfrm>
            </p:contentPart>
          </mc:Choice>
          <mc:Fallback>
            <p:pic>
              <p:nvPicPr>
                <p:cNvPr id="75" name="Ink 74">
                  <a:extLst>
                    <a:ext uri="{FF2B5EF4-FFF2-40B4-BE49-F238E27FC236}">
                      <a16:creationId xmlns:a16="http://schemas.microsoft.com/office/drawing/2014/main" id="{A3953E3B-CDA1-3E92-98D1-4C38FC970060}"/>
                    </a:ext>
                  </a:extLst>
                </p:cNvPr>
                <p:cNvPicPr/>
                <p:nvPr/>
              </p:nvPicPr>
              <p:blipFill>
                <a:blip r:embed="rId23"/>
                <a:stretch>
                  <a:fillRect/>
                </a:stretch>
              </p:blipFill>
              <p:spPr>
                <a:xfrm>
                  <a:off x="703012" y="3299422"/>
                  <a:ext cx="3733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6" name="Ink 75">
                  <a:extLst>
                    <a:ext uri="{FF2B5EF4-FFF2-40B4-BE49-F238E27FC236}">
                      <a16:creationId xmlns:a16="http://schemas.microsoft.com/office/drawing/2014/main" id="{89CCD715-5C4E-A361-9B20-0DC2B8D70A13}"/>
                    </a:ext>
                  </a:extLst>
                </p14:cNvPr>
                <p14:cNvContentPartPr/>
                <p14:nvPr/>
              </p14:nvContentPartPr>
              <p14:xfrm>
                <a:off x="826132" y="3374662"/>
                <a:ext cx="88920" cy="13320"/>
              </p14:xfrm>
            </p:contentPart>
          </mc:Choice>
          <mc:Fallback>
            <p:pic>
              <p:nvPicPr>
                <p:cNvPr id="76" name="Ink 75">
                  <a:extLst>
                    <a:ext uri="{FF2B5EF4-FFF2-40B4-BE49-F238E27FC236}">
                      <a16:creationId xmlns:a16="http://schemas.microsoft.com/office/drawing/2014/main" id="{89CCD715-5C4E-A361-9B20-0DC2B8D70A13}"/>
                    </a:ext>
                  </a:extLst>
                </p:cNvPr>
                <p:cNvPicPr/>
                <p:nvPr/>
              </p:nvPicPr>
              <p:blipFill>
                <a:blip r:embed="rId25"/>
                <a:stretch>
                  <a:fillRect/>
                </a:stretch>
              </p:blipFill>
              <p:spPr>
                <a:xfrm>
                  <a:off x="808132" y="3357022"/>
                  <a:ext cx="1245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7" name="Ink 76">
                  <a:extLst>
                    <a:ext uri="{FF2B5EF4-FFF2-40B4-BE49-F238E27FC236}">
                      <a16:creationId xmlns:a16="http://schemas.microsoft.com/office/drawing/2014/main" id="{2F920A81-0A7A-9BA3-C783-C62909D031CE}"/>
                    </a:ext>
                  </a:extLst>
                </p14:cNvPr>
                <p14:cNvContentPartPr/>
                <p14:nvPr/>
              </p14:nvContentPartPr>
              <p14:xfrm>
                <a:off x="825052" y="3429382"/>
                <a:ext cx="131760" cy="81000"/>
              </p14:xfrm>
            </p:contentPart>
          </mc:Choice>
          <mc:Fallback>
            <p:pic>
              <p:nvPicPr>
                <p:cNvPr id="77" name="Ink 76">
                  <a:extLst>
                    <a:ext uri="{FF2B5EF4-FFF2-40B4-BE49-F238E27FC236}">
                      <a16:creationId xmlns:a16="http://schemas.microsoft.com/office/drawing/2014/main" id="{2F920A81-0A7A-9BA3-C783-C62909D031CE}"/>
                    </a:ext>
                  </a:extLst>
                </p:cNvPr>
                <p:cNvPicPr/>
                <p:nvPr/>
              </p:nvPicPr>
              <p:blipFill>
                <a:blip r:embed="rId27"/>
                <a:stretch>
                  <a:fillRect/>
                </a:stretch>
              </p:blipFill>
              <p:spPr>
                <a:xfrm>
                  <a:off x="807412" y="3411382"/>
                  <a:ext cx="1674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9" name="Ink 78">
                  <a:extLst>
                    <a:ext uri="{FF2B5EF4-FFF2-40B4-BE49-F238E27FC236}">
                      <a16:creationId xmlns:a16="http://schemas.microsoft.com/office/drawing/2014/main" id="{0AB5D420-A96C-5E43-CF6B-13B608A73D60}"/>
                    </a:ext>
                  </a:extLst>
                </p14:cNvPr>
                <p14:cNvContentPartPr/>
                <p14:nvPr/>
              </p14:nvContentPartPr>
              <p14:xfrm>
                <a:off x="854572" y="3421102"/>
                <a:ext cx="265680" cy="59400"/>
              </p14:xfrm>
            </p:contentPart>
          </mc:Choice>
          <mc:Fallback>
            <p:pic>
              <p:nvPicPr>
                <p:cNvPr id="79" name="Ink 78">
                  <a:extLst>
                    <a:ext uri="{FF2B5EF4-FFF2-40B4-BE49-F238E27FC236}">
                      <a16:creationId xmlns:a16="http://schemas.microsoft.com/office/drawing/2014/main" id="{0AB5D420-A96C-5E43-CF6B-13B608A73D60}"/>
                    </a:ext>
                  </a:extLst>
                </p:cNvPr>
                <p:cNvPicPr/>
                <p:nvPr/>
              </p:nvPicPr>
              <p:blipFill>
                <a:blip r:embed="rId29"/>
                <a:stretch>
                  <a:fillRect/>
                </a:stretch>
              </p:blipFill>
              <p:spPr>
                <a:xfrm>
                  <a:off x="836932" y="3403462"/>
                  <a:ext cx="3013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1" name="Ink 80">
                  <a:extLst>
                    <a:ext uri="{FF2B5EF4-FFF2-40B4-BE49-F238E27FC236}">
                      <a16:creationId xmlns:a16="http://schemas.microsoft.com/office/drawing/2014/main" id="{0DE76402-B97F-8471-B451-3166E56EEBCD}"/>
                    </a:ext>
                  </a:extLst>
                </p14:cNvPr>
                <p14:cNvContentPartPr/>
                <p14:nvPr/>
              </p14:nvContentPartPr>
              <p14:xfrm>
                <a:off x="391252" y="3333262"/>
                <a:ext cx="887040" cy="927360"/>
              </p14:xfrm>
            </p:contentPart>
          </mc:Choice>
          <mc:Fallback>
            <p:pic>
              <p:nvPicPr>
                <p:cNvPr id="81" name="Ink 80">
                  <a:extLst>
                    <a:ext uri="{FF2B5EF4-FFF2-40B4-BE49-F238E27FC236}">
                      <a16:creationId xmlns:a16="http://schemas.microsoft.com/office/drawing/2014/main" id="{0DE76402-B97F-8471-B451-3166E56EEBCD}"/>
                    </a:ext>
                  </a:extLst>
                </p:cNvPr>
                <p:cNvPicPr/>
                <p:nvPr/>
              </p:nvPicPr>
              <p:blipFill>
                <a:blip r:embed="rId31"/>
                <a:stretch>
                  <a:fillRect/>
                </a:stretch>
              </p:blipFill>
              <p:spPr>
                <a:xfrm>
                  <a:off x="373612" y="3315622"/>
                  <a:ext cx="922680" cy="963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2" name="Ink 81">
                  <a:extLst>
                    <a:ext uri="{FF2B5EF4-FFF2-40B4-BE49-F238E27FC236}">
                      <a16:creationId xmlns:a16="http://schemas.microsoft.com/office/drawing/2014/main" id="{7DD20501-24F9-1221-7F52-B03C2B2652C8}"/>
                    </a:ext>
                  </a:extLst>
                </p14:cNvPr>
                <p14:cNvContentPartPr/>
                <p14:nvPr/>
              </p14:nvContentPartPr>
              <p14:xfrm>
                <a:off x="432652" y="3265582"/>
                <a:ext cx="815760" cy="960840"/>
              </p14:xfrm>
            </p:contentPart>
          </mc:Choice>
          <mc:Fallback>
            <p:pic>
              <p:nvPicPr>
                <p:cNvPr id="82" name="Ink 81">
                  <a:extLst>
                    <a:ext uri="{FF2B5EF4-FFF2-40B4-BE49-F238E27FC236}">
                      <a16:creationId xmlns:a16="http://schemas.microsoft.com/office/drawing/2014/main" id="{7DD20501-24F9-1221-7F52-B03C2B2652C8}"/>
                    </a:ext>
                  </a:extLst>
                </p:cNvPr>
                <p:cNvPicPr/>
                <p:nvPr/>
              </p:nvPicPr>
              <p:blipFill>
                <a:blip r:embed="rId33"/>
                <a:stretch>
                  <a:fillRect/>
                </a:stretch>
              </p:blipFill>
              <p:spPr>
                <a:xfrm>
                  <a:off x="414652" y="3247942"/>
                  <a:ext cx="851400" cy="996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3" name="Ink 82">
                  <a:extLst>
                    <a:ext uri="{FF2B5EF4-FFF2-40B4-BE49-F238E27FC236}">
                      <a16:creationId xmlns:a16="http://schemas.microsoft.com/office/drawing/2014/main" id="{2C4718FB-AE3D-631A-B696-93B1BC491E08}"/>
                    </a:ext>
                  </a:extLst>
                </p14:cNvPr>
                <p14:cNvContentPartPr/>
                <p14:nvPr/>
              </p14:nvContentPartPr>
              <p14:xfrm>
                <a:off x="1234012" y="3782182"/>
                <a:ext cx="344880" cy="252000"/>
              </p14:xfrm>
            </p:contentPart>
          </mc:Choice>
          <mc:Fallback>
            <p:pic>
              <p:nvPicPr>
                <p:cNvPr id="83" name="Ink 82">
                  <a:extLst>
                    <a:ext uri="{FF2B5EF4-FFF2-40B4-BE49-F238E27FC236}">
                      <a16:creationId xmlns:a16="http://schemas.microsoft.com/office/drawing/2014/main" id="{2C4718FB-AE3D-631A-B696-93B1BC491E08}"/>
                    </a:ext>
                  </a:extLst>
                </p:cNvPr>
                <p:cNvPicPr/>
                <p:nvPr/>
              </p:nvPicPr>
              <p:blipFill>
                <a:blip r:embed="rId35"/>
                <a:stretch>
                  <a:fillRect/>
                </a:stretch>
              </p:blipFill>
              <p:spPr>
                <a:xfrm>
                  <a:off x="1216372" y="3764542"/>
                  <a:ext cx="3805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4" name="Ink 83">
                  <a:extLst>
                    <a:ext uri="{FF2B5EF4-FFF2-40B4-BE49-F238E27FC236}">
                      <a16:creationId xmlns:a16="http://schemas.microsoft.com/office/drawing/2014/main" id="{A7800461-C6FB-0672-7F0A-44C4BC96B48F}"/>
                    </a:ext>
                  </a:extLst>
                </p14:cNvPr>
                <p14:cNvContentPartPr/>
                <p14:nvPr/>
              </p14:nvContentPartPr>
              <p14:xfrm>
                <a:off x="1500052" y="3858142"/>
                <a:ext cx="114480" cy="188280"/>
              </p14:xfrm>
            </p:contentPart>
          </mc:Choice>
          <mc:Fallback>
            <p:pic>
              <p:nvPicPr>
                <p:cNvPr id="84" name="Ink 83">
                  <a:extLst>
                    <a:ext uri="{FF2B5EF4-FFF2-40B4-BE49-F238E27FC236}">
                      <a16:creationId xmlns:a16="http://schemas.microsoft.com/office/drawing/2014/main" id="{A7800461-C6FB-0672-7F0A-44C4BC96B48F}"/>
                    </a:ext>
                  </a:extLst>
                </p:cNvPr>
                <p:cNvPicPr/>
                <p:nvPr/>
              </p:nvPicPr>
              <p:blipFill>
                <a:blip r:embed="rId37"/>
                <a:stretch>
                  <a:fillRect/>
                </a:stretch>
              </p:blipFill>
              <p:spPr>
                <a:xfrm>
                  <a:off x="1482412" y="3840142"/>
                  <a:ext cx="150120" cy="223920"/>
                </a:xfrm>
                <a:prstGeom prst="rect">
                  <a:avLst/>
                </a:prstGeom>
              </p:spPr>
            </p:pic>
          </mc:Fallback>
        </mc:AlternateContent>
      </p:grpSp>
      <p:grpSp>
        <p:nvGrpSpPr>
          <p:cNvPr id="98" name="Group 97">
            <a:extLst>
              <a:ext uri="{FF2B5EF4-FFF2-40B4-BE49-F238E27FC236}">
                <a16:creationId xmlns:a16="http://schemas.microsoft.com/office/drawing/2014/main" id="{2089E2E5-68BB-2CEE-E37F-06A290636ECC}"/>
              </a:ext>
            </a:extLst>
          </p:cNvPr>
          <p:cNvGrpSpPr/>
          <p:nvPr/>
        </p:nvGrpSpPr>
        <p:grpSpPr>
          <a:xfrm>
            <a:off x="3446932" y="164902"/>
            <a:ext cx="1380600" cy="1095840"/>
            <a:chOff x="3446932" y="164902"/>
            <a:chExt cx="1380600" cy="1095840"/>
          </a:xfrm>
        </p:grpSpPr>
        <mc:AlternateContent xmlns:mc="http://schemas.openxmlformats.org/markup-compatibility/2006">
          <mc:Choice xmlns:p14="http://schemas.microsoft.com/office/powerpoint/2010/main" Requires="p14">
            <p:contentPart p14:bwMode="auto" r:id="rId38">
              <p14:nvContentPartPr>
                <p14:cNvPr id="86" name="Ink 85">
                  <a:extLst>
                    <a:ext uri="{FF2B5EF4-FFF2-40B4-BE49-F238E27FC236}">
                      <a16:creationId xmlns:a16="http://schemas.microsoft.com/office/drawing/2014/main" id="{8BE63DAD-20DE-7A45-8445-12266FB2EBCC}"/>
                    </a:ext>
                  </a:extLst>
                </p14:cNvPr>
                <p14:cNvContentPartPr/>
                <p14:nvPr/>
              </p14:nvContentPartPr>
              <p14:xfrm>
                <a:off x="3505252" y="756022"/>
                <a:ext cx="532440" cy="504720"/>
              </p14:xfrm>
            </p:contentPart>
          </mc:Choice>
          <mc:Fallback>
            <p:pic>
              <p:nvPicPr>
                <p:cNvPr id="86" name="Ink 85">
                  <a:extLst>
                    <a:ext uri="{FF2B5EF4-FFF2-40B4-BE49-F238E27FC236}">
                      <a16:creationId xmlns:a16="http://schemas.microsoft.com/office/drawing/2014/main" id="{8BE63DAD-20DE-7A45-8445-12266FB2EBCC}"/>
                    </a:ext>
                  </a:extLst>
                </p:cNvPr>
                <p:cNvPicPr/>
                <p:nvPr/>
              </p:nvPicPr>
              <p:blipFill>
                <a:blip r:embed="rId39"/>
                <a:stretch>
                  <a:fillRect/>
                </a:stretch>
              </p:blipFill>
              <p:spPr>
                <a:xfrm>
                  <a:off x="3487612" y="738022"/>
                  <a:ext cx="56808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7" name="Ink 86">
                  <a:extLst>
                    <a:ext uri="{FF2B5EF4-FFF2-40B4-BE49-F238E27FC236}">
                      <a16:creationId xmlns:a16="http://schemas.microsoft.com/office/drawing/2014/main" id="{092D75C2-4849-A7D4-87C3-C4F3DA110E3A}"/>
                    </a:ext>
                  </a:extLst>
                </p14:cNvPr>
                <p14:cNvContentPartPr/>
                <p14:nvPr/>
              </p14:nvContentPartPr>
              <p14:xfrm>
                <a:off x="3612892" y="486382"/>
                <a:ext cx="146880" cy="199440"/>
              </p14:xfrm>
            </p:contentPart>
          </mc:Choice>
          <mc:Fallback>
            <p:pic>
              <p:nvPicPr>
                <p:cNvPr id="87" name="Ink 86">
                  <a:extLst>
                    <a:ext uri="{FF2B5EF4-FFF2-40B4-BE49-F238E27FC236}">
                      <a16:creationId xmlns:a16="http://schemas.microsoft.com/office/drawing/2014/main" id="{092D75C2-4849-A7D4-87C3-C4F3DA110E3A}"/>
                    </a:ext>
                  </a:extLst>
                </p:cNvPr>
                <p:cNvPicPr/>
                <p:nvPr/>
              </p:nvPicPr>
              <p:blipFill>
                <a:blip r:embed="rId41"/>
                <a:stretch>
                  <a:fillRect/>
                </a:stretch>
              </p:blipFill>
              <p:spPr>
                <a:xfrm>
                  <a:off x="3595252" y="468382"/>
                  <a:ext cx="1825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8" name="Ink 87">
                  <a:extLst>
                    <a:ext uri="{FF2B5EF4-FFF2-40B4-BE49-F238E27FC236}">
                      <a16:creationId xmlns:a16="http://schemas.microsoft.com/office/drawing/2014/main" id="{A649182E-F1B6-39F4-99E1-C0A7379D39E7}"/>
                    </a:ext>
                  </a:extLst>
                </p14:cNvPr>
                <p14:cNvContentPartPr/>
                <p14:nvPr/>
              </p14:nvContentPartPr>
              <p14:xfrm>
                <a:off x="3813772" y="549382"/>
                <a:ext cx="90360" cy="105480"/>
              </p14:xfrm>
            </p:contentPart>
          </mc:Choice>
          <mc:Fallback>
            <p:pic>
              <p:nvPicPr>
                <p:cNvPr id="88" name="Ink 87">
                  <a:extLst>
                    <a:ext uri="{FF2B5EF4-FFF2-40B4-BE49-F238E27FC236}">
                      <a16:creationId xmlns:a16="http://schemas.microsoft.com/office/drawing/2014/main" id="{A649182E-F1B6-39F4-99E1-C0A7379D39E7}"/>
                    </a:ext>
                  </a:extLst>
                </p:cNvPr>
                <p:cNvPicPr/>
                <p:nvPr/>
              </p:nvPicPr>
              <p:blipFill>
                <a:blip r:embed="rId43"/>
                <a:stretch>
                  <a:fillRect/>
                </a:stretch>
              </p:blipFill>
              <p:spPr>
                <a:xfrm>
                  <a:off x="3796132" y="531382"/>
                  <a:ext cx="126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9" name="Ink 88">
                  <a:extLst>
                    <a:ext uri="{FF2B5EF4-FFF2-40B4-BE49-F238E27FC236}">
                      <a16:creationId xmlns:a16="http://schemas.microsoft.com/office/drawing/2014/main" id="{8BC0AF34-EF6A-79BF-5CDA-B49CB9A5C94F}"/>
                    </a:ext>
                  </a:extLst>
                </p14:cNvPr>
                <p14:cNvContentPartPr/>
                <p14:nvPr/>
              </p14:nvContentPartPr>
              <p14:xfrm>
                <a:off x="3964972" y="543262"/>
                <a:ext cx="30600" cy="106200"/>
              </p14:xfrm>
            </p:contentPart>
          </mc:Choice>
          <mc:Fallback>
            <p:pic>
              <p:nvPicPr>
                <p:cNvPr id="89" name="Ink 88">
                  <a:extLst>
                    <a:ext uri="{FF2B5EF4-FFF2-40B4-BE49-F238E27FC236}">
                      <a16:creationId xmlns:a16="http://schemas.microsoft.com/office/drawing/2014/main" id="{8BC0AF34-EF6A-79BF-5CDA-B49CB9A5C94F}"/>
                    </a:ext>
                  </a:extLst>
                </p:cNvPr>
                <p:cNvPicPr/>
                <p:nvPr/>
              </p:nvPicPr>
              <p:blipFill>
                <a:blip r:embed="rId45"/>
                <a:stretch>
                  <a:fillRect/>
                </a:stretch>
              </p:blipFill>
              <p:spPr>
                <a:xfrm>
                  <a:off x="3947332" y="525262"/>
                  <a:ext cx="662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0" name="Ink 89">
                  <a:extLst>
                    <a:ext uri="{FF2B5EF4-FFF2-40B4-BE49-F238E27FC236}">
                      <a16:creationId xmlns:a16="http://schemas.microsoft.com/office/drawing/2014/main" id="{4CFAC807-53DF-4BC4-68B6-8D51877A7794}"/>
                    </a:ext>
                  </a:extLst>
                </p14:cNvPr>
                <p14:cNvContentPartPr/>
                <p14:nvPr/>
              </p14:nvContentPartPr>
              <p14:xfrm>
                <a:off x="3966052" y="419062"/>
                <a:ext cx="81000" cy="205920"/>
              </p14:xfrm>
            </p:contentPart>
          </mc:Choice>
          <mc:Fallback>
            <p:pic>
              <p:nvPicPr>
                <p:cNvPr id="90" name="Ink 89">
                  <a:extLst>
                    <a:ext uri="{FF2B5EF4-FFF2-40B4-BE49-F238E27FC236}">
                      <a16:creationId xmlns:a16="http://schemas.microsoft.com/office/drawing/2014/main" id="{4CFAC807-53DF-4BC4-68B6-8D51877A7794}"/>
                    </a:ext>
                  </a:extLst>
                </p:cNvPr>
                <p:cNvPicPr/>
                <p:nvPr/>
              </p:nvPicPr>
              <p:blipFill>
                <a:blip r:embed="rId47"/>
                <a:stretch>
                  <a:fillRect/>
                </a:stretch>
              </p:blipFill>
              <p:spPr>
                <a:xfrm>
                  <a:off x="3948412" y="401062"/>
                  <a:ext cx="1166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1" name="Ink 90">
                  <a:extLst>
                    <a:ext uri="{FF2B5EF4-FFF2-40B4-BE49-F238E27FC236}">
                      <a16:creationId xmlns:a16="http://schemas.microsoft.com/office/drawing/2014/main" id="{6ECB50A3-D4ED-DE8A-3BCD-F9E03702E9FC}"/>
                    </a:ext>
                  </a:extLst>
                </p14:cNvPr>
                <p14:cNvContentPartPr/>
                <p14:nvPr/>
              </p14:nvContentPartPr>
              <p14:xfrm>
                <a:off x="4113292" y="478462"/>
                <a:ext cx="91440" cy="213120"/>
              </p14:xfrm>
            </p:contentPart>
          </mc:Choice>
          <mc:Fallback>
            <p:pic>
              <p:nvPicPr>
                <p:cNvPr id="91" name="Ink 90">
                  <a:extLst>
                    <a:ext uri="{FF2B5EF4-FFF2-40B4-BE49-F238E27FC236}">
                      <a16:creationId xmlns:a16="http://schemas.microsoft.com/office/drawing/2014/main" id="{6ECB50A3-D4ED-DE8A-3BCD-F9E03702E9FC}"/>
                    </a:ext>
                  </a:extLst>
                </p:cNvPr>
                <p:cNvPicPr/>
                <p:nvPr/>
              </p:nvPicPr>
              <p:blipFill>
                <a:blip r:embed="rId49"/>
                <a:stretch>
                  <a:fillRect/>
                </a:stretch>
              </p:blipFill>
              <p:spPr>
                <a:xfrm>
                  <a:off x="4095292" y="460822"/>
                  <a:ext cx="1270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3" name="Ink 92">
                  <a:extLst>
                    <a:ext uri="{FF2B5EF4-FFF2-40B4-BE49-F238E27FC236}">
                      <a16:creationId xmlns:a16="http://schemas.microsoft.com/office/drawing/2014/main" id="{FCA66C0F-11F3-6C7E-3EFE-2E33EF4F6D9D}"/>
                    </a:ext>
                  </a:extLst>
                </p14:cNvPr>
                <p14:cNvContentPartPr/>
                <p14:nvPr/>
              </p14:nvContentPartPr>
              <p14:xfrm>
                <a:off x="4260172" y="419782"/>
                <a:ext cx="137880" cy="271440"/>
              </p14:xfrm>
            </p:contentPart>
          </mc:Choice>
          <mc:Fallback>
            <p:pic>
              <p:nvPicPr>
                <p:cNvPr id="93" name="Ink 92">
                  <a:extLst>
                    <a:ext uri="{FF2B5EF4-FFF2-40B4-BE49-F238E27FC236}">
                      <a16:creationId xmlns:a16="http://schemas.microsoft.com/office/drawing/2014/main" id="{FCA66C0F-11F3-6C7E-3EFE-2E33EF4F6D9D}"/>
                    </a:ext>
                  </a:extLst>
                </p:cNvPr>
                <p:cNvPicPr/>
                <p:nvPr/>
              </p:nvPicPr>
              <p:blipFill>
                <a:blip r:embed="rId51"/>
                <a:stretch>
                  <a:fillRect/>
                </a:stretch>
              </p:blipFill>
              <p:spPr>
                <a:xfrm>
                  <a:off x="4242532" y="402142"/>
                  <a:ext cx="1735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4" name="Ink 93">
                  <a:extLst>
                    <a:ext uri="{FF2B5EF4-FFF2-40B4-BE49-F238E27FC236}">
                      <a16:creationId xmlns:a16="http://schemas.microsoft.com/office/drawing/2014/main" id="{2DF6BE1B-3FBA-3919-D429-641A6EB009A2}"/>
                    </a:ext>
                  </a:extLst>
                </p14:cNvPr>
                <p14:cNvContentPartPr/>
                <p14:nvPr/>
              </p14:nvContentPartPr>
              <p14:xfrm>
                <a:off x="4645732" y="376582"/>
                <a:ext cx="181800" cy="260280"/>
              </p14:xfrm>
            </p:contentPart>
          </mc:Choice>
          <mc:Fallback>
            <p:pic>
              <p:nvPicPr>
                <p:cNvPr id="94" name="Ink 93">
                  <a:extLst>
                    <a:ext uri="{FF2B5EF4-FFF2-40B4-BE49-F238E27FC236}">
                      <a16:creationId xmlns:a16="http://schemas.microsoft.com/office/drawing/2014/main" id="{2DF6BE1B-3FBA-3919-D429-641A6EB009A2}"/>
                    </a:ext>
                  </a:extLst>
                </p:cNvPr>
                <p:cNvPicPr/>
                <p:nvPr/>
              </p:nvPicPr>
              <p:blipFill>
                <a:blip r:embed="rId53"/>
                <a:stretch>
                  <a:fillRect/>
                </a:stretch>
              </p:blipFill>
              <p:spPr>
                <a:xfrm>
                  <a:off x="4628092" y="358942"/>
                  <a:ext cx="2174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5" name="Ink 94">
                  <a:extLst>
                    <a:ext uri="{FF2B5EF4-FFF2-40B4-BE49-F238E27FC236}">
                      <a16:creationId xmlns:a16="http://schemas.microsoft.com/office/drawing/2014/main" id="{A15F28F5-EBED-8C71-C2F4-B3F5040B3333}"/>
                    </a:ext>
                  </a:extLst>
                </p14:cNvPr>
                <p14:cNvContentPartPr/>
                <p14:nvPr/>
              </p14:nvContentPartPr>
              <p14:xfrm>
                <a:off x="4319572" y="551902"/>
                <a:ext cx="277920" cy="17280"/>
              </p14:xfrm>
            </p:contentPart>
          </mc:Choice>
          <mc:Fallback>
            <p:pic>
              <p:nvPicPr>
                <p:cNvPr id="95" name="Ink 94">
                  <a:extLst>
                    <a:ext uri="{FF2B5EF4-FFF2-40B4-BE49-F238E27FC236}">
                      <a16:creationId xmlns:a16="http://schemas.microsoft.com/office/drawing/2014/main" id="{A15F28F5-EBED-8C71-C2F4-B3F5040B3333}"/>
                    </a:ext>
                  </a:extLst>
                </p:cNvPr>
                <p:cNvPicPr/>
                <p:nvPr/>
              </p:nvPicPr>
              <p:blipFill>
                <a:blip r:embed="rId55"/>
                <a:stretch>
                  <a:fillRect/>
                </a:stretch>
              </p:blipFill>
              <p:spPr>
                <a:xfrm>
                  <a:off x="4301932" y="534262"/>
                  <a:ext cx="3135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7" name="Ink 96">
                  <a:extLst>
                    <a:ext uri="{FF2B5EF4-FFF2-40B4-BE49-F238E27FC236}">
                      <a16:creationId xmlns:a16="http://schemas.microsoft.com/office/drawing/2014/main" id="{0589DF5E-B58B-FD9D-F154-63F86E98F045}"/>
                    </a:ext>
                  </a:extLst>
                </p14:cNvPr>
                <p14:cNvContentPartPr/>
                <p14:nvPr/>
              </p14:nvContentPartPr>
              <p14:xfrm>
                <a:off x="3446932" y="164902"/>
                <a:ext cx="1190880" cy="658800"/>
              </p14:xfrm>
            </p:contentPart>
          </mc:Choice>
          <mc:Fallback>
            <p:pic>
              <p:nvPicPr>
                <p:cNvPr id="97" name="Ink 96">
                  <a:extLst>
                    <a:ext uri="{FF2B5EF4-FFF2-40B4-BE49-F238E27FC236}">
                      <a16:creationId xmlns:a16="http://schemas.microsoft.com/office/drawing/2014/main" id="{0589DF5E-B58B-FD9D-F154-63F86E98F045}"/>
                    </a:ext>
                  </a:extLst>
                </p:cNvPr>
                <p:cNvPicPr/>
                <p:nvPr/>
              </p:nvPicPr>
              <p:blipFill>
                <a:blip r:embed="rId57"/>
                <a:stretch>
                  <a:fillRect/>
                </a:stretch>
              </p:blipFill>
              <p:spPr>
                <a:xfrm>
                  <a:off x="3428932" y="147262"/>
                  <a:ext cx="1226520" cy="694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129" name="Ink 128">
                <a:extLst>
                  <a:ext uri="{FF2B5EF4-FFF2-40B4-BE49-F238E27FC236}">
                    <a16:creationId xmlns:a16="http://schemas.microsoft.com/office/drawing/2014/main" id="{12CFCD97-4655-B075-E768-AFD34B1C01C2}"/>
                  </a:ext>
                </a:extLst>
              </p14:cNvPr>
              <p14:cNvContentPartPr/>
              <p14:nvPr/>
            </p14:nvContentPartPr>
            <p14:xfrm>
              <a:off x="7480732" y="3294742"/>
              <a:ext cx="878760" cy="542520"/>
            </p14:xfrm>
          </p:contentPart>
        </mc:Choice>
        <mc:Fallback>
          <p:pic>
            <p:nvPicPr>
              <p:cNvPr id="129" name="Ink 128">
                <a:extLst>
                  <a:ext uri="{FF2B5EF4-FFF2-40B4-BE49-F238E27FC236}">
                    <a16:creationId xmlns:a16="http://schemas.microsoft.com/office/drawing/2014/main" id="{12CFCD97-4655-B075-E768-AFD34B1C01C2}"/>
                  </a:ext>
                </a:extLst>
              </p:cNvPr>
              <p:cNvPicPr/>
              <p:nvPr/>
            </p:nvPicPr>
            <p:blipFill>
              <a:blip r:embed="rId59"/>
              <a:stretch>
                <a:fillRect/>
              </a:stretch>
            </p:blipFill>
            <p:spPr>
              <a:xfrm>
                <a:off x="7462732" y="3276742"/>
                <a:ext cx="914400" cy="578160"/>
              </a:xfrm>
              <a:prstGeom prst="rect">
                <a:avLst/>
              </a:prstGeom>
            </p:spPr>
          </p:pic>
        </mc:Fallback>
      </mc:AlternateContent>
      <p:grpSp>
        <p:nvGrpSpPr>
          <p:cNvPr id="164" name="Group 163">
            <a:extLst>
              <a:ext uri="{FF2B5EF4-FFF2-40B4-BE49-F238E27FC236}">
                <a16:creationId xmlns:a16="http://schemas.microsoft.com/office/drawing/2014/main" id="{6E11B6A8-06CC-F294-2178-B1B57F2B8E44}"/>
              </a:ext>
            </a:extLst>
          </p:cNvPr>
          <p:cNvGrpSpPr/>
          <p:nvPr/>
        </p:nvGrpSpPr>
        <p:grpSpPr>
          <a:xfrm>
            <a:off x="958972" y="137542"/>
            <a:ext cx="10668960" cy="4266720"/>
            <a:chOff x="958972" y="137542"/>
            <a:chExt cx="10668960" cy="4266720"/>
          </a:xfrm>
        </p:grpSpPr>
        <mc:AlternateContent xmlns:mc="http://schemas.openxmlformats.org/markup-compatibility/2006">
          <mc:Choice xmlns:p14="http://schemas.microsoft.com/office/powerpoint/2010/main" Requires="p14">
            <p:contentPart p14:bwMode="auto" r:id="rId60">
              <p14:nvContentPartPr>
                <p14:cNvPr id="5" name="Ink 4">
                  <a:extLst>
                    <a:ext uri="{FF2B5EF4-FFF2-40B4-BE49-F238E27FC236}">
                      <a16:creationId xmlns:a16="http://schemas.microsoft.com/office/drawing/2014/main" id="{1C2C4EC8-BDD1-E263-5F30-5319A66EDB4C}"/>
                    </a:ext>
                  </a:extLst>
                </p14:cNvPr>
                <p14:cNvContentPartPr/>
                <p14:nvPr/>
              </p14:nvContentPartPr>
              <p14:xfrm>
                <a:off x="958972" y="713542"/>
                <a:ext cx="410040" cy="389520"/>
              </p14:xfrm>
            </p:contentPart>
          </mc:Choice>
          <mc:Fallback>
            <p:pic>
              <p:nvPicPr>
                <p:cNvPr id="5" name="Ink 4">
                  <a:extLst>
                    <a:ext uri="{FF2B5EF4-FFF2-40B4-BE49-F238E27FC236}">
                      <a16:creationId xmlns:a16="http://schemas.microsoft.com/office/drawing/2014/main" id="{1C2C4EC8-BDD1-E263-5F30-5319A66EDB4C}"/>
                    </a:ext>
                  </a:extLst>
                </p:cNvPr>
                <p:cNvPicPr/>
                <p:nvPr/>
              </p:nvPicPr>
              <p:blipFill>
                <a:blip r:embed="rId61"/>
                <a:stretch>
                  <a:fillRect/>
                </a:stretch>
              </p:blipFill>
              <p:spPr>
                <a:xfrm>
                  <a:off x="940972" y="695902"/>
                  <a:ext cx="4456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 name="Ink 5">
                  <a:extLst>
                    <a:ext uri="{FF2B5EF4-FFF2-40B4-BE49-F238E27FC236}">
                      <a16:creationId xmlns:a16="http://schemas.microsoft.com/office/drawing/2014/main" id="{4C965FF5-02EF-E691-EC58-9531A845F76C}"/>
                    </a:ext>
                  </a:extLst>
                </p14:cNvPr>
                <p14:cNvContentPartPr/>
                <p14:nvPr/>
              </p14:nvContentPartPr>
              <p14:xfrm>
                <a:off x="992092" y="1089022"/>
                <a:ext cx="410040" cy="383760"/>
              </p14:xfrm>
            </p:contentPart>
          </mc:Choice>
          <mc:Fallback>
            <p:pic>
              <p:nvPicPr>
                <p:cNvPr id="6" name="Ink 5">
                  <a:extLst>
                    <a:ext uri="{FF2B5EF4-FFF2-40B4-BE49-F238E27FC236}">
                      <a16:creationId xmlns:a16="http://schemas.microsoft.com/office/drawing/2014/main" id="{4C965FF5-02EF-E691-EC58-9531A845F76C}"/>
                    </a:ext>
                  </a:extLst>
                </p:cNvPr>
                <p:cNvPicPr/>
                <p:nvPr/>
              </p:nvPicPr>
              <p:blipFill>
                <a:blip r:embed="rId63"/>
                <a:stretch>
                  <a:fillRect/>
                </a:stretch>
              </p:blipFill>
              <p:spPr>
                <a:xfrm>
                  <a:off x="974452" y="1071022"/>
                  <a:ext cx="4456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 name="Ink 6">
                  <a:extLst>
                    <a:ext uri="{FF2B5EF4-FFF2-40B4-BE49-F238E27FC236}">
                      <a16:creationId xmlns:a16="http://schemas.microsoft.com/office/drawing/2014/main" id="{6DC0FBF1-FB7B-F016-8362-F37495A94ECD}"/>
                    </a:ext>
                  </a:extLst>
                </p14:cNvPr>
                <p14:cNvContentPartPr/>
                <p14:nvPr/>
              </p14:nvContentPartPr>
              <p14:xfrm>
                <a:off x="1581052" y="1108102"/>
                <a:ext cx="926280" cy="47160"/>
              </p14:xfrm>
            </p:contentPart>
          </mc:Choice>
          <mc:Fallback>
            <p:pic>
              <p:nvPicPr>
                <p:cNvPr id="7" name="Ink 6">
                  <a:extLst>
                    <a:ext uri="{FF2B5EF4-FFF2-40B4-BE49-F238E27FC236}">
                      <a16:creationId xmlns:a16="http://schemas.microsoft.com/office/drawing/2014/main" id="{6DC0FBF1-FB7B-F016-8362-F37495A94ECD}"/>
                    </a:ext>
                  </a:extLst>
                </p:cNvPr>
                <p:cNvPicPr/>
                <p:nvPr/>
              </p:nvPicPr>
              <p:blipFill>
                <a:blip r:embed="rId65"/>
                <a:stretch>
                  <a:fillRect/>
                </a:stretch>
              </p:blipFill>
              <p:spPr>
                <a:xfrm>
                  <a:off x="1563052" y="1090102"/>
                  <a:ext cx="9619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 name="Ink 7">
                  <a:extLst>
                    <a:ext uri="{FF2B5EF4-FFF2-40B4-BE49-F238E27FC236}">
                      <a16:creationId xmlns:a16="http://schemas.microsoft.com/office/drawing/2014/main" id="{1B5BD1CC-354E-B791-71B0-172E19CA5158}"/>
                    </a:ext>
                  </a:extLst>
                </p14:cNvPr>
                <p14:cNvContentPartPr/>
                <p14:nvPr/>
              </p14:nvContentPartPr>
              <p14:xfrm>
                <a:off x="2361532" y="1034662"/>
                <a:ext cx="172440" cy="173880"/>
              </p14:xfrm>
            </p:contentPart>
          </mc:Choice>
          <mc:Fallback>
            <p:pic>
              <p:nvPicPr>
                <p:cNvPr id="8" name="Ink 7">
                  <a:extLst>
                    <a:ext uri="{FF2B5EF4-FFF2-40B4-BE49-F238E27FC236}">
                      <a16:creationId xmlns:a16="http://schemas.microsoft.com/office/drawing/2014/main" id="{1B5BD1CC-354E-B791-71B0-172E19CA5158}"/>
                    </a:ext>
                  </a:extLst>
                </p:cNvPr>
                <p:cNvPicPr/>
                <p:nvPr/>
              </p:nvPicPr>
              <p:blipFill>
                <a:blip r:embed="rId67"/>
                <a:stretch>
                  <a:fillRect/>
                </a:stretch>
              </p:blipFill>
              <p:spPr>
                <a:xfrm>
                  <a:off x="2343532" y="1016662"/>
                  <a:ext cx="2080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 name="Ink 8">
                  <a:extLst>
                    <a:ext uri="{FF2B5EF4-FFF2-40B4-BE49-F238E27FC236}">
                      <a16:creationId xmlns:a16="http://schemas.microsoft.com/office/drawing/2014/main" id="{6A3AF93C-9F4C-84D3-68B9-4A3755877005}"/>
                    </a:ext>
                  </a:extLst>
                </p14:cNvPr>
                <p14:cNvContentPartPr/>
                <p14:nvPr/>
              </p14:nvContentPartPr>
              <p14:xfrm>
                <a:off x="2505892" y="790582"/>
                <a:ext cx="1732680" cy="1018080"/>
              </p14:xfrm>
            </p:contentPart>
          </mc:Choice>
          <mc:Fallback>
            <p:pic>
              <p:nvPicPr>
                <p:cNvPr id="9" name="Ink 8">
                  <a:extLst>
                    <a:ext uri="{FF2B5EF4-FFF2-40B4-BE49-F238E27FC236}">
                      <a16:creationId xmlns:a16="http://schemas.microsoft.com/office/drawing/2014/main" id="{6A3AF93C-9F4C-84D3-68B9-4A3755877005}"/>
                    </a:ext>
                  </a:extLst>
                </p:cNvPr>
                <p:cNvPicPr/>
                <p:nvPr/>
              </p:nvPicPr>
              <p:blipFill>
                <a:blip r:embed="rId69"/>
                <a:stretch>
                  <a:fillRect/>
                </a:stretch>
              </p:blipFill>
              <p:spPr>
                <a:xfrm>
                  <a:off x="2488252" y="772582"/>
                  <a:ext cx="1768320" cy="1053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 name="Ink 9">
                  <a:extLst>
                    <a:ext uri="{FF2B5EF4-FFF2-40B4-BE49-F238E27FC236}">
                      <a16:creationId xmlns:a16="http://schemas.microsoft.com/office/drawing/2014/main" id="{1FAF9C53-9EFB-0DA0-5743-FA3B1DA737C0}"/>
                    </a:ext>
                  </a:extLst>
                </p14:cNvPr>
                <p14:cNvContentPartPr/>
                <p14:nvPr/>
              </p14:nvContentPartPr>
              <p14:xfrm>
                <a:off x="2609932" y="707062"/>
                <a:ext cx="1714680" cy="1012680"/>
              </p14:xfrm>
            </p:contentPart>
          </mc:Choice>
          <mc:Fallback>
            <p:pic>
              <p:nvPicPr>
                <p:cNvPr id="10" name="Ink 9">
                  <a:extLst>
                    <a:ext uri="{FF2B5EF4-FFF2-40B4-BE49-F238E27FC236}">
                      <a16:creationId xmlns:a16="http://schemas.microsoft.com/office/drawing/2014/main" id="{1FAF9C53-9EFB-0DA0-5743-FA3B1DA737C0}"/>
                    </a:ext>
                  </a:extLst>
                </p:cNvPr>
                <p:cNvPicPr/>
                <p:nvPr/>
              </p:nvPicPr>
              <p:blipFill>
                <a:blip r:embed="rId71"/>
                <a:stretch>
                  <a:fillRect/>
                </a:stretch>
              </p:blipFill>
              <p:spPr>
                <a:xfrm>
                  <a:off x="2592292" y="689062"/>
                  <a:ext cx="1750320" cy="1048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 name="Ink 10">
                  <a:extLst>
                    <a:ext uri="{FF2B5EF4-FFF2-40B4-BE49-F238E27FC236}">
                      <a16:creationId xmlns:a16="http://schemas.microsoft.com/office/drawing/2014/main" id="{620B7D44-DB7A-9359-2270-5A2DC6EF509C}"/>
                    </a:ext>
                  </a:extLst>
                </p14:cNvPr>
                <p14:cNvContentPartPr/>
                <p14:nvPr/>
              </p14:nvContentPartPr>
              <p14:xfrm>
                <a:off x="2522812" y="1804342"/>
                <a:ext cx="1428480" cy="295560"/>
              </p14:xfrm>
            </p:contentPart>
          </mc:Choice>
          <mc:Fallback>
            <p:pic>
              <p:nvPicPr>
                <p:cNvPr id="11" name="Ink 10">
                  <a:extLst>
                    <a:ext uri="{FF2B5EF4-FFF2-40B4-BE49-F238E27FC236}">
                      <a16:creationId xmlns:a16="http://schemas.microsoft.com/office/drawing/2014/main" id="{620B7D44-DB7A-9359-2270-5A2DC6EF509C}"/>
                    </a:ext>
                  </a:extLst>
                </p:cNvPr>
                <p:cNvPicPr/>
                <p:nvPr/>
              </p:nvPicPr>
              <p:blipFill>
                <a:blip r:embed="rId73"/>
                <a:stretch>
                  <a:fillRect/>
                </a:stretch>
              </p:blipFill>
              <p:spPr>
                <a:xfrm>
                  <a:off x="2504812" y="1786342"/>
                  <a:ext cx="14641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 name="Ink 12">
                  <a:extLst>
                    <a:ext uri="{FF2B5EF4-FFF2-40B4-BE49-F238E27FC236}">
                      <a16:creationId xmlns:a16="http://schemas.microsoft.com/office/drawing/2014/main" id="{6D7804CD-B59A-8B94-FED5-A849E5ABC211}"/>
                    </a:ext>
                  </a:extLst>
                </p14:cNvPr>
                <p14:cNvContentPartPr/>
                <p14:nvPr/>
              </p14:nvContentPartPr>
              <p14:xfrm>
                <a:off x="2870212" y="837382"/>
                <a:ext cx="213120" cy="200520"/>
              </p14:xfrm>
            </p:contentPart>
          </mc:Choice>
          <mc:Fallback>
            <p:pic>
              <p:nvPicPr>
                <p:cNvPr id="13" name="Ink 12">
                  <a:extLst>
                    <a:ext uri="{FF2B5EF4-FFF2-40B4-BE49-F238E27FC236}">
                      <a16:creationId xmlns:a16="http://schemas.microsoft.com/office/drawing/2014/main" id="{6D7804CD-B59A-8B94-FED5-A849E5ABC211}"/>
                    </a:ext>
                  </a:extLst>
                </p:cNvPr>
                <p:cNvPicPr/>
                <p:nvPr/>
              </p:nvPicPr>
              <p:blipFill>
                <a:blip r:embed="rId75"/>
                <a:stretch>
                  <a:fillRect/>
                </a:stretch>
              </p:blipFill>
              <p:spPr>
                <a:xfrm>
                  <a:off x="2852212" y="819742"/>
                  <a:ext cx="2487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 name="Ink 13">
                  <a:extLst>
                    <a:ext uri="{FF2B5EF4-FFF2-40B4-BE49-F238E27FC236}">
                      <a16:creationId xmlns:a16="http://schemas.microsoft.com/office/drawing/2014/main" id="{5CC70EC8-AE84-DDC9-C845-6AA37286ABB8}"/>
                    </a:ext>
                  </a:extLst>
                </p14:cNvPr>
                <p14:cNvContentPartPr/>
                <p14:nvPr/>
              </p14:nvContentPartPr>
              <p14:xfrm>
                <a:off x="3115012" y="855742"/>
                <a:ext cx="122400" cy="196920"/>
              </p14:xfrm>
            </p:contentPart>
          </mc:Choice>
          <mc:Fallback>
            <p:pic>
              <p:nvPicPr>
                <p:cNvPr id="14" name="Ink 13">
                  <a:extLst>
                    <a:ext uri="{FF2B5EF4-FFF2-40B4-BE49-F238E27FC236}">
                      <a16:creationId xmlns:a16="http://schemas.microsoft.com/office/drawing/2014/main" id="{5CC70EC8-AE84-DDC9-C845-6AA37286ABB8}"/>
                    </a:ext>
                  </a:extLst>
                </p:cNvPr>
                <p:cNvPicPr/>
                <p:nvPr/>
              </p:nvPicPr>
              <p:blipFill>
                <a:blip r:embed="rId77"/>
                <a:stretch>
                  <a:fillRect/>
                </a:stretch>
              </p:blipFill>
              <p:spPr>
                <a:xfrm>
                  <a:off x="3097372" y="837742"/>
                  <a:ext cx="1580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 name="Ink 14">
                  <a:extLst>
                    <a:ext uri="{FF2B5EF4-FFF2-40B4-BE49-F238E27FC236}">
                      <a16:creationId xmlns:a16="http://schemas.microsoft.com/office/drawing/2014/main" id="{F84B75B4-4BCB-AB48-9B7E-EB7A09ACB0FD}"/>
                    </a:ext>
                  </a:extLst>
                </p14:cNvPr>
                <p14:cNvContentPartPr/>
                <p14:nvPr/>
              </p14:nvContentPartPr>
              <p14:xfrm>
                <a:off x="3128332" y="917662"/>
                <a:ext cx="88560" cy="46440"/>
              </p14:xfrm>
            </p:contentPart>
          </mc:Choice>
          <mc:Fallback>
            <p:pic>
              <p:nvPicPr>
                <p:cNvPr id="15" name="Ink 14">
                  <a:extLst>
                    <a:ext uri="{FF2B5EF4-FFF2-40B4-BE49-F238E27FC236}">
                      <a16:creationId xmlns:a16="http://schemas.microsoft.com/office/drawing/2014/main" id="{F84B75B4-4BCB-AB48-9B7E-EB7A09ACB0FD}"/>
                    </a:ext>
                  </a:extLst>
                </p:cNvPr>
                <p:cNvPicPr/>
                <p:nvPr/>
              </p:nvPicPr>
              <p:blipFill>
                <a:blip r:embed="rId79"/>
                <a:stretch>
                  <a:fillRect/>
                </a:stretch>
              </p:blipFill>
              <p:spPr>
                <a:xfrm>
                  <a:off x="3110692" y="900022"/>
                  <a:ext cx="1242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 name="Ink 15">
                  <a:extLst>
                    <a:ext uri="{FF2B5EF4-FFF2-40B4-BE49-F238E27FC236}">
                      <a16:creationId xmlns:a16="http://schemas.microsoft.com/office/drawing/2014/main" id="{FFF2ADF5-61F7-AA51-63CD-E09DEF1AD79F}"/>
                    </a:ext>
                  </a:extLst>
                </p14:cNvPr>
                <p14:cNvContentPartPr/>
                <p14:nvPr/>
              </p14:nvContentPartPr>
              <p14:xfrm>
                <a:off x="3210412" y="853222"/>
                <a:ext cx="137880" cy="183960"/>
              </p14:xfrm>
            </p:contentPart>
          </mc:Choice>
          <mc:Fallback>
            <p:pic>
              <p:nvPicPr>
                <p:cNvPr id="16" name="Ink 15">
                  <a:extLst>
                    <a:ext uri="{FF2B5EF4-FFF2-40B4-BE49-F238E27FC236}">
                      <a16:creationId xmlns:a16="http://schemas.microsoft.com/office/drawing/2014/main" id="{FFF2ADF5-61F7-AA51-63CD-E09DEF1AD79F}"/>
                    </a:ext>
                  </a:extLst>
                </p:cNvPr>
                <p:cNvPicPr/>
                <p:nvPr/>
              </p:nvPicPr>
              <p:blipFill>
                <a:blip r:embed="rId81"/>
                <a:stretch>
                  <a:fillRect/>
                </a:stretch>
              </p:blipFill>
              <p:spPr>
                <a:xfrm>
                  <a:off x="3192412" y="835582"/>
                  <a:ext cx="1735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7" name="Ink 16">
                  <a:extLst>
                    <a:ext uri="{FF2B5EF4-FFF2-40B4-BE49-F238E27FC236}">
                      <a16:creationId xmlns:a16="http://schemas.microsoft.com/office/drawing/2014/main" id="{C61EA00E-7270-F3BF-8DD5-CE0A867F2EA4}"/>
                    </a:ext>
                  </a:extLst>
                </p14:cNvPr>
                <p14:cNvContentPartPr/>
                <p14:nvPr/>
              </p14:nvContentPartPr>
              <p14:xfrm>
                <a:off x="2774812" y="1256782"/>
                <a:ext cx="38520" cy="394200"/>
              </p14:xfrm>
            </p:contentPart>
          </mc:Choice>
          <mc:Fallback>
            <p:pic>
              <p:nvPicPr>
                <p:cNvPr id="17" name="Ink 16">
                  <a:extLst>
                    <a:ext uri="{FF2B5EF4-FFF2-40B4-BE49-F238E27FC236}">
                      <a16:creationId xmlns:a16="http://schemas.microsoft.com/office/drawing/2014/main" id="{C61EA00E-7270-F3BF-8DD5-CE0A867F2EA4}"/>
                    </a:ext>
                  </a:extLst>
                </p:cNvPr>
                <p:cNvPicPr/>
                <p:nvPr/>
              </p:nvPicPr>
              <p:blipFill>
                <a:blip r:embed="rId83"/>
                <a:stretch>
                  <a:fillRect/>
                </a:stretch>
              </p:blipFill>
              <p:spPr>
                <a:xfrm>
                  <a:off x="2756812" y="1239142"/>
                  <a:ext cx="741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 name="Ink 17">
                  <a:extLst>
                    <a:ext uri="{FF2B5EF4-FFF2-40B4-BE49-F238E27FC236}">
                      <a16:creationId xmlns:a16="http://schemas.microsoft.com/office/drawing/2014/main" id="{CC80F53C-1321-B95A-0CDE-1515C21DC3F4}"/>
                    </a:ext>
                  </a:extLst>
                </p14:cNvPr>
                <p14:cNvContentPartPr/>
                <p14:nvPr/>
              </p14:nvContentPartPr>
              <p14:xfrm>
                <a:off x="2725852" y="1229782"/>
                <a:ext cx="1297080" cy="405000"/>
              </p14:xfrm>
            </p:contentPart>
          </mc:Choice>
          <mc:Fallback>
            <p:pic>
              <p:nvPicPr>
                <p:cNvPr id="18" name="Ink 17">
                  <a:extLst>
                    <a:ext uri="{FF2B5EF4-FFF2-40B4-BE49-F238E27FC236}">
                      <a16:creationId xmlns:a16="http://schemas.microsoft.com/office/drawing/2014/main" id="{CC80F53C-1321-B95A-0CDE-1515C21DC3F4}"/>
                    </a:ext>
                  </a:extLst>
                </p:cNvPr>
                <p:cNvPicPr/>
                <p:nvPr/>
              </p:nvPicPr>
              <p:blipFill>
                <a:blip r:embed="rId85"/>
                <a:stretch>
                  <a:fillRect/>
                </a:stretch>
              </p:blipFill>
              <p:spPr>
                <a:xfrm>
                  <a:off x="2707852" y="1212142"/>
                  <a:ext cx="133272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9" name="Ink 18">
                  <a:extLst>
                    <a:ext uri="{FF2B5EF4-FFF2-40B4-BE49-F238E27FC236}">
                      <a16:creationId xmlns:a16="http://schemas.microsoft.com/office/drawing/2014/main" id="{18D30BE4-46C3-F767-7BD7-4AA74C0CBA15}"/>
                    </a:ext>
                  </a:extLst>
                </p14:cNvPr>
                <p14:cNvContentPartPr/>
                <p14:nvPr/>
              </p14:nvContentPartPr>
              <p14:xfrm>
                <a:off x="3091252" y="1328062"/>
                <a:ext cx="163800" cy="208080"/>
              </p14:xfrm>
            </p:contentPart>
          </mc:Choice>
          <mc:Fallback>
            <p:pic>
              <p:nvPicPr>
                <p:cNvPr id="19" name="Ink 18">
                  <a:extLst>
                    <a:ext uri="{FF2B5EF4-FFF2-40B4-BE49-F238E27FC236}">
                      <a16:creationId xmlns:a16="http://schemas.microsoft.com/office/drawing/2014/main" id="{18D30BE4-46C3-F767-7BD7-4AA74C0CBA15}"/>
                    </a:ext>
                  </a:extLst>
                </p:cNvPr>
                <p:cNvPicPr/>
                <p:nvPr/>
              </p:nvPicPr>
              <p:blipFill>
                <a:blip r:embed="rId87"/>
                <a:stretch>
                  <a:fillRect/>
                </a:stretch>
              </p:blipFill>
              <p:spPr>
                <a:xfrm>
                  <a:off x="3073252" y="1310062"/>
                  <a:ext cx="199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 name="Ink 19">
                  <a:extLst>
                    <a:ext uri="{FF2B5EF4-FFF2-40B4-BE49-F238E27FC236}">
                      <a16:creationId xmlns:a16="http://schemas.microsoft.com/office/drawing/2014/main" id="{C7CBF4B1-65C0-D599-989F-4C48A9978272}"/>
                    </a:ext>
                  </a:extLst>
                </p14:cNvPr>
                <p14:cNvContentPartPr/>
                <p14:nvPr/>
              </p14:nvContentPartPr>
              <p14:xfrm>
                <a:off x="3151012" y="1318702"/>
                <a:ext cx="226440" cy="213120"/>
              </p14:xfrm>
            </p:contentPart>
          </mc:Choice>
          <mc:Fallback>
            <p:pic>
              <p:nvPicPr>
                <p:cNvPr id="20" name="Ink 19">
                  <a:extLst>
                    <a:ext uri="{FF2B5EF4-FFF2-40B4-BE49-F238E27FC236}">
                      <a16:creationId xmlns:a16="http://schemas.microsoft.com/office/drawing/2014/main" id="{C7CBF4B1-65C0-D599-989F-4C48A9978272}"/>
                    </a:ext>
                  </a:extLst>
                </p:cNvPr>
                <p:cNvPicPr/>
                <p:nvPr/>
              </p:nvPicPr>
              <p:blipFill>
                <a:blip r:embed="rId89"/>
                <a:stretch>
                  <a:fillRect/>
                </a:stretch>
              </p:blipFill>
              <p:spPr>
                <a:xfrm>
                  <a:off x="3133372" y="1300702"/>
                  <a:ext cx="2620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1" name="Ink 20">
                  <a:extLst>
                    <a:ext uri="{FF2B5EF4-FFF2-40B4-BE49-F238E27FC236}">
                      <a16:creationId xmlns:a16="http://schemas.microsoft.com/office/drawing/2014/main" id="{CC836C4D-CD5A-C616-ADC3-6019C8FC2B62}"/>
                    </a:ext>
                  </a:extLst>
                </p14:cNvPr>
                <p14:cNvContentPartPr/>
                <p14:nvPr/>
              </p14:nvContentPartPr>
              <p14:xfrm>
                <a:off x="3385732" y="1317262"/>
                <a:ext cx="115560" cy="205200"/>
              </p14:xfrm>
            </p:contentPart>
          </mc:Choice>
          <mc:Fallback>
            <p:pic>
              <p:nvPicPr>
                <p:cNvPr id="21" name="Ink 20">
                  <a:extLst>
                    <a:ext uri="{FF2B5EF4-FFF2-40B4-BE49-F238E27FC236}">
                      <a16:creationId xmlns:a16="http://schemas.microsoft.com/office/drawing/2014/main" id="{CC836C4D-CD5A-C616-ADC3-6019C8FC2B62}"/>
                    </a:ext>
                  </a:extLst>
                </p:cNvPr>
                <p:cNvPicPr/>
                <p:nvPr/>
              </p:nvPicPr>
              <p:blipFill>
                <a:blip r:embed="rId91"/>
                <a:stretch>
                  <a:fillRect/>
                </a:stretch>
              </p:blipFill>
              <p:spPr>
                <a:xfrm>
                  <a:off x="3368092" y="1299262"/>
                  <a:ext cx="1512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 name="Ink 22">
                  <a:extLst>
                    <a:ext uri="{FF2B5EF4-FFF2-40B4-BE49-F238E27FC236}">
                      <a16:creationId xmlns:a16="http://schemas.microsoft.com/office/drawing/2014/main" id="{E2128D55-D7F6-DC36-DB76-966B68297EF6}"/>
                    </a:ext>
                  </a:extLst>
                </p14:cNvPr>
                <p14:cNvContentPartPr/>
                <p14:nvPr/>
              </p14:nvContentPartPr>
              <p14:xfrm>
                <a:off x="3835732" y="968062"/>
                <a:ext cx="4589640" cy="488520"/>
              </p14:xfrm>
            </p:contentPart>
          </mc:Choice>
          <mc:Fallback>
            <p:pic>
              <p:nvPicPr>
                <p:cNvPr id="23" name="Ink 22">
                  <a:extLst>
                    <a:ext uri="{FF2B5EF4-FFF2-40B4-BE49-F238E27FC236}">
                      <a16:creationId xmlns:a16="http://schemas.microsoft.com/office/drawing/2014/main" id="{E2128D55-D7F6-DC36-DB76-966B68297EF6}"/>
                    </a:ext>
                  </a:extLst>
                </p:cNvPr>
                <p:cNvPicPr/>
                <p:nvPr/>
              </p:nvPicPr>
              <p:blipFill>
                <a:blip r:embed="rId93"/>
                <a:stretch>
                  <a:fillRect/>
                </a:stretch>
              </p:blipFill>
              <p:spPr>
                <a:xfrm>
                  <a:off x="3817732" y="950062"/>
                  <a:ext cx="46252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5" name="Ink 24">
                  <a:extLst>
                    <a:ext uri="{FF2B5EF4-FFF2-40B4-BE49-F238E27FC236}">
                      <a16:creationId xmlns:a16="http://schemas.microsoft.com/office/drawing/2014/main" id="{EB2459A9-3197-F2CA-FDD2-4C7B8CC9D22A}"/>
                    </a:ext>
                  </a:extLst>
                </p14:cNvPr>
                <p14:cNvContentPartPr/>
                <p14:nvPr/>
              </p14:nvContentPartPr>
              <p14:xfrm>
                <a:off x="8263732" y="137542"/>
                <a:ext cx="3364200" cy="1649880"/>
              </p14:xfrm>
            </p:contentPart>
          </mc:Choice>
          <mc:Fallback>
            <p:pic>
              <p:nvPicPr>
                <p:cNvPr id="25" name="Ink 24">
                  <a:extLst>
                    <a:ext uri="{FF2B5EF4-FFF2-40B4-BE49-F238E27FC236}">
                      <a16:creationId xmlns:a16="http://schemas.microsoft.com/office/drawing/2014/main" id="{EB2459A9-3197-F2CA-FDD2-4C7B8CC9D22A}"/>
                    </a:ext>
                  </a:extLst>
                </p:cNvPr>
                <p:cNvPicPr/>
                <p:nvPr/>
              </p:nvPicPr>
              <p:blipFill>
                <a:blip r:embed="rId95"/>
                <a:stretch>
                  <a:fillRect/>
                </a:stretch>
              </p:blipFill>
              <p:spPr>
                <a:xfrm>
                  <a:off x="8246092" y="119542"/>
                  <a:ext cx="3399840" cy="1685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 name="Ink 26">
                  <a:extLst>
                    <a:ext uri="{FF2B5EF4-FFF2-40B4-BE49-F238E27FC236}">
                      <a16:creationId xmlns:a16="http://schemas.microsoft.com/office/drawing/2014/main" id="{952A1433-A0E4-93FA-FEF3-A03005552626}"/>
                    </a:ext>
                  </a:extLst>
                </p14:cNvPr>
                <p14:cNvContentPartPr/>
                <p14:nvPr/>
              </p14:nvContentPartPr>
              <p14:xfrm>
                <a:off x="10068052" y="320782"/>
                <a:ext cx="203040" cy="220320"/>
              </p14:xfrm>
            </p:contentPart>
          </mc:Choice>
          <mc:Fallback>
            <p:pic>
              <p:nvPicPr>
                <p:cNvPr id="27" name="Ink 26">
                  <a:extLst>
                    <a:ext uri="{FF2B5EF4-FFF2-40B4-BE49-F238E27FC236}">
                      <a16:creationId xmlns:a16="http://schemas.microsoft.com/office/drawing/2014/main" id="{952A1433-A0E4-93FA-FEF3-A03005552626}"/>
                    </a:ext>
                  </a:extLst>
                </p:cNvPr>
                <p:cNvPicPr/>
                <p:nvPr/>
              </p:nvPicPr>
              <p:blipFill>
                <a:blip r:embed="rId97"/>
                <a:stretch>
                  <a:fillRect/>
                </a:stretch>
              </p:blipFill>
              <p:spPr>
                <a:xfrm>
                  <a:off x="10050412" y="303142"/>
                  <a:ext cx="2386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8" name="Ink 27">
                  <a:extLst>
                    <a:ext uri="{FF2B5EF4-FFF2-40B4-BE49-F238E27FC236}">
                      <a16:creationId xmlns:a16="http://schemas.microsoft.com/office/drawing/2014/main" id="{2F8DCA9C-71D0-5619-E060-D1251F415482}"/>
                    </a:ext>
                  </a:extLst>
                </p14:cNvPr>
                <p14:cNvContentPartPr/>
                <p14:nvPr/>
              </p14:nvContentPartPr>
              <p14:xfrm>
                <a:off x="10247332" y="385582"/>
                <a:ext cx="153000" cy="163800"/>
              </p14:xfrm>
            </p:contentPart>
          </mc:Choice>
          <mc:Fallback>
            <p:pic>
              <p:nvPicPr>
                <p:cNvPr id="28" name="Ink 27">
                  <a:extLst>
                    <a:ext uri="{FF2B5EF4-FFF2-40B4-BE49-F238E27FC236}">
                      <a16:creationId xmlns:a16="http://schemas.microsoft.com/office/drawing/2014/main" id="{2F8DCA9C-71D0-5619-E060-D1251F415482}"/>
                    </a:ext>
                  </a:extLst>
                </p:cNvPr>
                <p:cNvPicPr/>
                <p:nvPr/>
              </p:nvPicPr>
              <p:blipFill>
                <a:blip r:embed="rId99"/>
                <a:stretch>
                  <a:fillRect/>
                </a:stretch>
              </p:blipFill>
              <p:spPr>
                <a:xfrm>
                  <a:off x="10229692" y="367942"/>
                  <a:ext cx="1886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 name="Ink 28">
                  <a:extLst>
                    <a:ext uri="{FF2B5EF4-FFF2-40B4-BE49-F238E27FC236}">
                      <a16:creationId xmlns:a16="http://schemas.microsoft.com/office/drawing/2014/main" id="{4DFCA139-71BD-2701-F617-822F1D0AA828}"/>
                    </a:ext>
                  </a:extLst>
                </p14:cNvPr>
                <p14:cNvContentPartPr/>
                <p14:nvPr/>
              </p14:nvContentPartPr>
              <p14:xfrm>
                <a:off x="10401052" y="390262"/>
                <a:ext cx="112320" cy="196200"/>
              </p14:xfrm>
            </p:contentPart>
          </mc:Choice>
          <mc:Fallback>
            <p:pic>
              <p:nvPicPr>
                <p:cNvPr id="29" name="Ink 28">
                  <a:extLst>
                    <a:ext uri="{FF2B5EF4-FFF2-40B4-BE49-F238E27FC236}">
                      <a16:creationId xmlns:a16="http://schemas.microsoft.com/office/drawing/2014/main" id="{4DFCA139-71BD-2701-F617-822F1D0AA828}"/>
                    </a:ext>
                  </a:extLst>
                </p:cNvPr>
                <p:cNvPicPr/>
                <p:nvPr/>
              </p:nvPicPr>
              <p:blipFill>
                <a:blip r:embed="rId101"/>
                <a:stretch>
                  <a:fillRect/>
                </a:stretch>
              </p:blipFill>
              <p:spPr>
                <a:xfrm>
                  <a:off x="10383052" y="372262"/>
                  <a:ext cx="1479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0" name="Ink 29">
                  <a:extLst>
                    <a:ext uri="{FF2B5EF4-FFF2-40B4-BE49-F238E27FC236}">
                      <a16:creationId xmlns:a16="http://schemas.microsoft.com/office/drawing/2014/main" id="{8073910E-93C9-2933-5B84-CBFEA8BD4792}"/>
                    </a:ext>
                  </a:extLst>
                </p14:cNvPr>
                <p14:cNvContentPartPr/>
                <p14:nvPr/>
              </p14:nvContentPartPr>
              <p14:xfrm>
                <a:off x="9874012" y="739462"/>
                <a:ext cx="40320" cy="524160"/>
              </p14:xfrm>
            </p:contentPart>
          </mc:Choice>
          <mc:Fallback>
            <p:pic>
              <p:nvPicPr>
                <p:cNvPr id="30" name="Ink 29">
                  <a:extLst>
                    <a:ext uri="{FF2B5EF4-FFF2-40B4-BE49-F238E27FC236}">
                      <a16:creationId xmlns:a16="http://schemas.microsoft.com/office/drawing/2014/main" id="{8073910E-93C9-2933-5B84-CBFEA8BD4792}"/>
                    </a:ext>
                  </a:extLst>
                </p:cNvPr>
                <p:cNvPicPr/>
                <p:nvPr/>
              </p:nvPicPr>
              <p:blipFill>
                <a:blip r:embed="rId103"/>
                <a:stretch>
                  <a:fillRect/>
                </a:stretch>
              </p:blipFill>
              <p:spPr>
                <a:xfrm>
                  <a:off x="9856012" y="721822"/>
                  <a:ext cx="759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1" name="Ink 30">
                  <a:extLst>
                    <a:ext uri="{FF2B5EF4-FFF2-40B4-BE49-F238E27FC236}">
                      <a16:creationId xmlns:a16="http://schemas.microsoft.com/office/drawing/2014/main" id="{AA14A1CA-9EB5-793F-0881-2F1FB566450A}"/>
                    </a:ext>
                  </a:extLst>
                </p14:cNvPr>
                <p14:cNvContentPartPr/>
                <p14:nvPr/>
              </p14:nvContentPartPr>
              <p14:xfrm>
                <a:off x="9861412" y="1222942"/>
                <a:ext cx="1149120" cy="60480"/>
              </p14:xfrm>
            </p:contentPart>
          </mc:Choice>
          <mc:Fallback>
            <p:pic>
              <p:nvPicPr>
                <p:cNvPr id="31" name="Ink 30">
                  <a:extLst>
                    <a:ext uri="{FF2B5EF4-FFF2-40B4-BE49-F238E27FC236}">
                      <a16:creationId xmlns:a16="http://schemas.microsoft.com/office/drawing/2014/main" id="{AA14A1CA-9EB5-793F-0881-2F1FB566450A}"/>
                    </a:ext>
                  </a:extLst>
                </p:cNvPr>
                <p:cNvPicPr/>
                <p:nvPr/>
              </p:nvPicPr>
              <p:blipFill>
                <a:blip r:embed="rId105"/>
                <a:stretch>
                  <a:fillRect/>
                </a:stretch>
              </p:blipFill>
              <p:spPr>
                <a:xfrm>
                  <a:off x="9843412" y="1205302"/>
                  <a:ext cx="11847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2" name="Ink 31">
                  <a:extLst>
                    <a:ext uri="{FF2B5EF4-FFF2-40B4-BE49-F238E27FC236}">
                      <a16:creationId xmlns:a16="http://schemas.microsoft.com/office/drawing/2014/main" id="{D9949E6D-A759-F3D5-BAF4-A937B00D6DF9}"/>
                    </a:ext>
                  </a:extLst>
                </p14:cNvPr>
                <p14:cNvContentPartPr/>
                <p14:nvPr/>
              </p14:nvContentPartPr>
              <p14:xfrm>
                <a:off x="9764932" y="781582"/>
                <a:ext cx="1438560" cy="490320"/>
              </p14:xfrm>
            </p:contentPart>
          </mc:Choice>
          <mc:Fallback>
            <p:pic>
              <p:nvPicPr>
                <p:cNvPr id="32" name="Ink 31">
                  <a:extLst>
                    <a:ext uri="{FF2B5EF4-FFF2-40B4-BE49-F238E27FC236}">
                      <a16:creationId xmlns:a16="http://schemas.microsoft.com/office/drawing/2014/main" id="{D9949E6D-A759-F3D5-BAF4-A937B00D6DF9}"/>
                    </a:ext>
                  </a:extLst>
                </p:cNvPr>
                <p:cNvPicPr/>
                <p:nvPr/>
              </p:nvPicPr>
              <p:blipFill>
                <a:blip r:embed="rId107"/>
                <a:stretch>
                  <a:fillRect/>
                </a:stretch>
              </p:blipFill>
              <p:spPr>
                <a:xfrm>
                  <a:off x="9746932" y="763582"/>
                  <a:ext cx="147420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3" name="Ink 32">
                  <a:extLst>
                    <a:ext uri="{FF2B5EF4-FFF2-40B4-BE49-F238E27FC236}">
                      <a16:creationId xmlns:a16="http://schemas.microsoft.com/office/drawing/2014/main" id="{BC7BA9E7-B2FD-34E5-3A2D-7072A8FF0AD0}"/>
                    </a:ext>
                  </a:extLst>
                </p14:cNvPr>
                <p14:cNvContentPartPr/>
                <p14:nvPr/>
              </p14:nvContentPartPr>
              <p14:xfrm>
                <a:off x="9988852" y="903982"/>
                <a:ext cx="112320" cy="205560"/>
              </p14:xfrm>
            </p:contentPart>
          </mc:Choice>
          <mc:Fallback>
            <p:pic>
              <p:nvPicPr>
                <p:cNvPr id="33" name="Ink 32">
                  <a:extLst>
                    <a:ext uri="{FF2B5EF4-FFF2-40B4-BE49-F238E27FC236}">
                      <a16:creationId xmlns:a16="http://schemas.microsoft.com/office/drawing/2014/main" id="{BC7BA9E7-B2FD-34E5-3A2D-7072A8FF0AD0}"/>
                    </a:ext>
                  </a:extLst>
                </p:cNvPr>
                <p:cNvPicPr/>
                <p:nvPr/>
              </p:nvPicPr>
              <p:blipFill>
                <a:blip r:embed="rId109"/>
                <a:stretch>
                  <a:fillRect/>
                </a:stretch>
              </p:blipFill>
              <p:spPr>
                <a:xfrm>
                  <a:off x="9971212" y="885982"/>
                  <a:ext cx="1479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4" name="Ink 33">
                  <a:extLst>
                    <a:ext uri="{FF2B5EF4-FFF2-40B4-BE49-F238E27FC236}">
                      <a16:creationId xmlns:a16="http://schemas.microsoft.com/office/drawing/2014/main" id="{91CD92AF-2E7D-80BC-813D-031C125FC192}"/>
                    </a:ext>
                  </a:extLst>
                </p14:cNvPr>
                <p14:cNvContentPartPr/>
                <p14:nvPr/>
              </p14:nvContentPartPr>
              <p14:xfrm>
                <a:off x="10143292" y="937462"/>
                <a:ext cx="39240" cy="169200"/>
              </p14:xfrm>
            </p:contentPart>
          </mc:Choice>
          <mc:Fallback>
            <p:pic>
              <p:nvPicPr>
                <p:cNvPr id="34" name="Ink 33">
                  <a:extLst>
                    <a:ext uri="{FF2B5EF4-FFF2-40B4-BE49-F238E27FC236}">
                      <a16:creationId xmlns:a16="http://schemas.microsoft.com/office/drawing/2014/main" id="{91CD92AF-2E7D-80BC-813D-031C125FC192}"/>
                    </a:ext>
                  </a:extLst>
                </p:cNvPr>
                <p:cNvPicPr/>
                <p:nvPr/>
              </p:nvPicPr>
              <p:blipFill>
                <a:blip r:embed="rId111"/>
                <a:stretch>
                  <a:fillRect/>
                </a:stretch>
              </p:blipFill>
              <p:spPr>
                <a:xfrm>
                  <a:off x="10125292" y="919462"/>
                  <a:ext cx="74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5" name="Ink 34">
                  <a:extLst>
                    <a:ext uri="{FF2B5EF4-FFF2-40B4-BE49-F238E27FC236}">
                      <a16:creationId xmlns:a16="http://schemas.microsoft.com/office/drawing/2014/main" id="{454BDA69-AC9F-CCBA-7E85-3963C60E96D1}"/>
                    </a:ext>
                  </a:extLst>
                </p14:cNvPr>
                <p14:cNvContentPartPr/>
                <p14:nvPr/>
              </p14:nvContentPartPr>
              <p14:xfrm>
                <a:off x="10131412" y="997582"/>
                <a:ext cx="223560" cy="119880"/>
              </p14:xfrm>
            </p:contentPart>
          </mc:Choice>
          <mc:Fallback>
            <p:pic>
              <p:nvPicPr>
                <p:cNvPr id="35" name="Ink 34">
                  <a:extLst>
                    <a:ext uri="{FF2B5EF4-FFF2-40B4-BE49-F238E27FC236}">
                      <a16:creationId xmlns:a16="http://schemas.microsoft.com/office/drawing/2014/main" id="{454BDA69-AC9F-CCBA-7E85-3963C60E96D1}"/>
                    </a:ext>
                  </a:extLst>
                </p:cNvPr>
                <p:cNvPicPr/>
                <p:nvPr/>
              </p:nvPicPr>
              <p:blipFill>
                <a:blip r:embed="rId113"/>
                <a:stretch>
                  <a:fillRect/>
                </a:stretch>
              </p:blipFill>
              <p:spPr>
                <a:xfrm>
                  <a:off x="10113412" y="979582"/>
                  <a:ext cx="2592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6" name="Ink 35">
                  <a:extLst>
                    <a:ext uri="{FF2B5EF4-FFF2-40B4-BE49-F238E27FC236}">
                      <a16:creationId xmlns:a16="http://schemas.microsoft.com/office/drawing/2014/main" id="{27FBBB9D-B8E8-D972-5FC3-CAF0926FEE1E}"/>
                    </a:ext>
                  </a:extLst>
                </p14:cNvPr>
                <p14:cNvContentPartPr/>
                <p14:nvPr/>
              </p14:nvContentPartPr>
              <p14:xfrm>
                <a:off x="10348492" y="955462"/>
                <a:ext cx="106200" cy="164520"/>
              </p14:xfrm>
            </p:contentPart>
          </mc:Choice>
          <mc:Fallback>
            <p:pic>
              <p:nvPicPr>
                <p:cNvPr id="36" name="Ink 35">
                  <a:extLst>
                    <a:ext uri="{FF2B5EF4-FFF2-40B4-BE49-F238E27FC236}">
                      <a16:creationId xmlns:a16="http://schemas.microsoft.com/office/drawing/2014/main" id="{27FBBB9D-B8E8-D972-5FC3-CAF0926FEE1E}"/>
                    </a:ext>
                  </a:extLst>
                </p:cNvPr>
                <p:cNvPicPr/>
                <p:nvPr/>
              </p:nvPicPr>
              <p:blipFill>
                <a:blip r:embed="rId115"/>
                <a:stretch>
                  <a:fillRect/>
                </a:stretch>
              </p:blipFill>
              <p:spPr>
                <a:xfrm>
                  <a:off x="10330492" y="937462"/>
                  <a:ext cx="1418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7" name="Ink 36">
                  <a:extLst>
                    <a:ext uri="{FF2B5EF4-FFF2-40B4-BE49-F238E27FC236}">
                      <a16:creationId xmlns:a16="http://schemas.microsoft.com/office/drawing/2014/main" id="{1E2794E8-7D58-E50B-B372-7E20480AD9DF}"/>
                    </a:ext>
                  </a:extLst>
                </p14:cNvPr>
                <p14:cNvContentPartPr/>
                <p14:nvPr/>
              </p14:nvContentPartPr>
              <p14:xfrm>
                <a:off x="10525972" y="922702"/>
                <a:ext cx="136440" cy="236520"/>
              </p14:xfrm>
            </p:contentPart>
          </mc:Choice>
          <mc:Fallback>
            <p:pic>
              <p:nvPicPr>
                <p:cNvPr id="37" name="Ink 36">
                  <a:extLst>
                    <a:ext uri="{FF2B5EF4-FFF2-40B4-BE49-F238E27FC236}">
                      <a16:creationId xmlns:a16="http://schemas.microsoft.com/office/drawing/2014/main" id="{1E2794E8-7D58-E50B-B372-7E20480AD9DF}"/>
                    </a:ext>
                  </a:extLst>
                </p:cNvPr>
                <p:cNvPicPr/>
                <p:nvPr/>
              </p:nvPicPr>
              <p:blipFill>
                <a:blip r:embed="rId117"/>
                <a:stretch>
                  <a:fillRect/>
                </a:stretch>
              </p:blipFill>
              <p:spPr>
                <a:xfrm>
                  <a:off x="10508332" y="904702"/>
                  <a:ext cx="172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8" name="Ink 37">
                  <a:extLst>
                    <a:ext uri="{FF2B5EF4-FFF2-40B4-BE49-F238E27FC236}">
                      <a16:creationId xmlns:a16="http://schemas.microsoft.com/office/drawing/2014/main" id="{53614CEB-445E-A343-13FC-D58A96947FA9}"/>
                    </a:ext>
                  </a:extLst>
                </p14:cNvPr>
                <p14:cNvContentPartPr/>
                <p14:nvPr/>
              </p14:nvContentPartPr>
              <p14:xfrm>
                <a:off x="10660252" y="1020262"/>
                <a:ext cx="189360" cy="142200"/>
              </p14:xfrm>
            </p:contentPart>
          </mc:Choice>
          <mc:Fallback>
            <p:pic>
              <p:nvPicPr>
                <p:cNvPr id="38" name="Ink 37">
                  <a:extLst>
                    <a:ext uri="{FF2B5EF4-FFF2-40B4-BE49-F238E27FC236}">
                      <a16:creationId xmlns:a16="http://schemas.microsoft.com/office/drawing/2014/main" id="{53614CEB-445E-A343-13FC-D58A96947FA9}"/>
                    </a:ext>
                  </a:extLst>
                </p:cNvPr>
                <p:cNvPicPr/>
                <p:nvPr/>
              </p:nvPicPr>
              <p:blipFill>
                <a:blip r:embed="rId119"/>
                <a:stretch>
                  <a:fillRect/>
                </a:stretch>
              </p:blipFill>
              <p:spPr>
                <a:xfrm>
                  <a:off x="10642612" y="1002262"/>
                  <a:ext cx="2250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9" name="Ink 38">
                  <a:extLst>
                    <a:ext uri="{FF2B5EF4-FFF2-40B4-BE49-F238E27FC236}">
                      <a16:creationId xmlns:a16="http://schemas.microsoft.com/office/drawing/2014/main" id="{AB959631-8486-B108-AC25-F3CF1BBF2ECA}"/>
                    </a:ext>
                  </a:extLst>
                </p14:cNvPr>
                <p14:cNvContentPartPr/>
                <p14:nvPr/>
              </p14:nvContentPartPr>
              <p14:xfrm>
                <a:off x="10808572" y="1044742"/>
                <a:ext cx="155160" cy="91800"/>
              </p14:xfrm>
            </p:contentPart>
          </mc:Choice>
          <mc:Fallback>
            <p:pic>
              <p:nvPicPr>
                <p:cNvPr id="39" name="Ink 38">
                  <a:extLst>
                    <a:ext uri="{FF2B5EF4-FFF2-40B4-BE49-F238E27FC236}">
                      <a16:creationId xmlns:a16="http://schemas.microsoft.com/office/drawing/2014/main" id="{AB959631-8486-B108-AC25-F3CF1BBF2ECA}"/>
                    </a:ext>
                  </a:extLst>
                </p:cNvPr>
                <p:cNvPicPr/>
                <p:nvPr/>
              </p:nvPicPr>
              <p:blipFill>
                <a:blip r:embed="rId121"/>
                <a:stretch>
                  <a:fillRect/>
                </a:stretch>
              </p:blipFill>
              <p:spPr>
                <a:xfrm>
                  <a:off x="10790572" y="1027102"/>
                  <a:ext cx="1908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1" name="Ink 40">
                  <a:extLst>
                    <a:ext uri="{FF2B5EF4-FFF2-40B4-BE49-F238E27FC236}">
                      <a16:creationId xmlns:a16="http://schemas.microsoft.com/office/drawing/2014/main" id="{298FFCF2-0E1D-C156-5D79-F782E0EAE22F}"/>
                    </a:ext>
                  </a:extLst>
                </p14:cNvPr>
                <p14:cNvContentPartPr/>
                <p14:nvPr/>
              </p14:nvContentPartPr>
              <p14:xfrm>
                <a:off x="8633452" y="826942"/>
                <a:ext cx="1387080" cy="281880"/>
              </p14:xfrm>
            </p:contentPart>
          </mc:Choice>
          <mc:Fallback>
            <p:pic>
              <p:nvPicPr>
                <p:cNvPr id="41" name="Ink 40">
                  <a:extLst>
                    <a:ext uri="{FF2B5EF4-FFF2-40B4-BE49-F238E27FC236}">
                      <a16:creationId xmlns:a16="http://schemas.microsoft.com/office/drawing/2014/main" id="{298FFCF2-0E1D-C156-5D79-F782E0EAE22F}"/>
                    </a:ext>
                  </a:extLst>
                </p:cNvPr>
                <p:cNvPicPr/>
                <p:nvPr/>
              </p:nvPicPr>
              <p:blipFill>
                <a:blip r:embed="rId123"/>
                <a:stretch>
                  <a:fillRect/>
                </a:stretch>
              </p:blipFill>
              <p:spPr>
                <a:xfrm>
                  <a:off x="8615812" y="809302"/>
                  <a:ext cx="14227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2" name="Ink 41">
                  <a:extLst>
                    <a:ext uri="{FF2B5EF4-FFF2-40B4-BE49-F238E27FC236}">
                      <a16:creationId xmlns:a16="http://schemas.microsoft.com/office/drawing/2014/main" id="{C656C057-5526-1D96-B9BB-45944C6C3ECD}"/>
                    </a:ext>
                  </a:extLst>
                </p14:cNvPr>
                <p14:cNvContentPartPr/>
                <p14:nvPr/>
              </p14:nvContentPartPr>
              <p14:xfrm>
                <a:off x="9938092" y="960502"/>
                <a:ext cx="144720" cy="165240"/>
              </p14:xfrm>
            </p:contentPart>
          </mc:Choice>
          <mc:Fallback>
            <p:pic>
              <p:nvPicPr>
                <p:cNvPr id="42" name="Ink 41">
                  <a:extLst>
                    <a:ext uri="{FF2B5EF4-FFF2-40B4-BE49-F238E27FC236}">
                      <a16:creationId xmlns:a16="http://schemas.microsoft.com/office/drawing/2014/main" id="{C656C057-5526-1D96-B9BB-45944C6C3ECD}"/>
                    </a:ext>
                  </a:extLst>
                </p:cNvPr>
                <p:cNvPicPr/>
                <p:nvPr/>
              </p:nvPicPr>
              <p:blipFill>
                <a:blip r:embed="rId125"/>
                <a:stretch>
                  <a:fillRect/>
                </a:stretch>
              </p:blipFill>
              <p:spPr>
                <a:xfrm>
                  <a:off x="9920452" y="942862"/>
                  <a:ext cx="180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4" name="Ink 43">
                  <a:extLst>
                    <a:ext uri="{FF2B5EF4-FFF2-40B4-BE49-F238E27FC236}">
                      <a16:creationId xmlns:a16="http://schemas.microsoft.com/office/drawing/2014/main" id="{99BF78C3-4FEB-9D5D-1EA4-F9AA69361E29}"/>
                    </a:ext>
                  </a:extLst>
                </p14:cNvPr>
                <p14:cNvContentPartPr/>
                <p14:nvPr/>
              </p14:nvContentPartPr>
              <p14:xfrm>
                <a:off x="10920892" y="886342"/>
                <a:ext cx="140040" cy="103680"/>
              </p14:xfrm>
            </p:contentPart>
          </mc:Choice>
          <mc:Fallback>
            <p:pic>
              <p:nvPicPr>
                <p:cNvPr id="44" name="Ink 43">
                  <a:extLst>
                    <a:ext uri="{FF2B5EF4-FFF2-40B4-BE49-F238E27FC236}">
                      <a16:creationId xmlns:a16="http://schemas.microsoft.com/office/drawing/2014/main" id="{99BF78C3-4FEB-9D5D-1EA4-F9AA69361E29}"/>
                    </a:ext>
                  </a:extLst>
                </p:cNvPr>
                <p:cNvPicPr/>
                <p:nvPr/>
              </p:nvPicPr>
              <p:blipFill>
                <a:blip r:embed="rId127"/>
                <a:stretch>
                  <a:fillRect/>
                </a:stretch>
              </p:blipFill>
              <p:spPr>
                <a:xfrm>
                  <a:off x="10902892" y="868702"/>
                  <a:ext cx="1756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5" name="Ink 44">
                  <a:extLst>
                    <a:ext uri="{FF2B5EF4-FFF2-40B4-BE49-F238E27FC236}">
                      <a16:creationId xmlns:a16="http://schemas.microsoft.com/office/drawing/2014/main" id="{697A2664-B479-D97D-DE45-1D3179AC7E65}"/>
                    </a:ext>
                  </a:extLst>
                </p14:cNvPr>
                <p14:cNvContentPartPr/>
                <p14:nvPr/>
              </p14:nvContentPartPr>
              <p14:xfrm>
                <a:off x="10918372" y="896062"/>
                <a:ext cx="157320" cy="124920"/>
              </p14:xfrm>
            </p:contentPart>
          </mc:Choice>
          <mc:Fallback>
            <p:pic>
              <p:nvPicPr>
                <p:cNvPr id="45" name="Ink 44">
                  <a:extLst>
                    <a:ext uri="{FF2B5EF4-FFF2-40B4-BE49-F238E27FC236}">
                      <a16:creationId xmlns:a16="http://schemas.microsoft.com/office/drawing/2014/main" id="{697A2664-B479-D97D-DE45-1D3179AC7E65}"/>
                    </a:ext>
                  </a:extLst>
                </p:cNvPr>
                <p:cNvPicPr/>
                <p:nvPr/>
              </p:nvPicPr>
              <p:blipFill>
                <a:blip r:embed="rId129"/>
                <a:stretch>
                  <a:fillRect/>
                </a:stretch>
              </p:blipFill>
              <p:spPr>
                <a:xfrm>
                  <a:off x="10900732" y="878062"/>
                  <a:ext cx="192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7" name="Ink 46">
                  <a:extLst>
                    <a:ext uri="{FF2B5EF4-FFF2-40B4-BE49-F238E27FC236}">
                      <a16:creationId xmlns:a16="http://schemas.microsoft.com/office/drawing/2014/main" id="{2ECA8B2E-EE11-34F1-0944-D0876BB68BAD}"/>
                    </a:ext>
                  </a:extLst>
                </p14:cNvPr>
                <p14:cNvContentPartPr/>
                <p14:nvPr/>
              </p14:nvContentPartPr>
              <p14:xfrm>
                <a:off x="10810012" y="765022"/>
                <a:ext cx="328680" cy="313200"/>
              </p14:xfrm>
            </p:contentPart>
          </mc:Choice>
          <mc:Fallback>
            <p:pic>
              <p:nvPicPr>
                <p:cNvPr id="47" name="Ink 46">
                  <a:extLst>
                    <a:ext uri="{FF2B5EF4-FFF2-40B4-BE49-F238E27FC236}">
                      <a16:creationId xmlns:a16="http://schemas.microsoft.com/office/drawing/2014/main" id="{2ECA8B2E-EE11-34F1-0944-D0876BB68BAD}"/>
                    </a:ext>
                  </a:extLst>
                </p:cNvPr>
                <p:cNvPicPr/>
                <p:nvPr/>
              </p:nvPicPr>
              <p:blipFill>
                <a:blip r:embed="rId131"/>
                <a:stretch>
                  <a:fillRect/>
                </a:stretch>
              </p:blipFill>
              <p:spPr>
                <a:xfrm>
                  <a:off x="10792012" y="747382"/>
                  <a:ext cx="3643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8" name="Ink 47">
                  <a:extLst>
                    <a:ext uri="{FF2B5EF4-FFF2-40B4-BE49-F238E27FC236}">
                      <a16:creationId xmlns:a16="http://schemas.microsoft.com/office/drawing/2014/main" id="{3A80159A-83C6-FF75-841F-E0CD151855C9}"/>
                    </a:ext>
                  </a:extLst>
                </p14:cNvPr>
                <p14:cNvContentPartPr/>
                <p14:nvPr/>
              </p14:nvContentPartPr>
              <p14:xfrm>
                <a:off x="10834852" y="755662"/>
                <a:ext cx="288360" cy="226800"/>
              </p14:xfrm>
            </p:contentPart>
          </mc:Choice>
          <mc:Fallback>
            <p:pic>
              <p:nvPicPr>
                <p:cNvPr id="48" name="Ink 47">
                  <a:extLst>
                    <a:ext uri="{FF2B5EF4-FFF2-40B4-BE49-F238E27FC236}">
                      <a16:creationId xmlns:a16="http://schemas.microsoft.com/office/drawing/2014/main" id="{3A80159A-83C6-FF75-841F-E0CD151855C9}"/>
                    </a:ext>
                  </a:extLst>
                </p:cNvPr>
                <p:cNvPicPr/>
                <p:nvPr/>
              </p:nvPicPr>
              <p:blipFill>
                <a:blip r:embed="rId133"/>
                <a:stretch>
                  <a:fillRect/>
                </a:stretch>
              </p:blipFill>
              <p:spPr>
                <a:xfrm>
                  <a:off x="10817212" y="738022"/>
                  <a:ext cx="3240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0" name="Ink 49">
                  <a:extLst>
                    <a:ext uri="{FF2B5EF4-FFF2-40B4-BE49-F238E27FC236}">
                      <a16:creationId xmlns:a16="http://schemas.microsoft.com/office/drawing/2014/main" id="{1587C2D9-4D06-4495-F0F7-B1FF02F978DF}"/>
                    </a:ext>
                  </a:extLst>
                </p14:cNvPr>
                <p14:cNvContentPartPr/>
                <p14:nvPr/>
              </p14:nvContentPartPr>
              <p14:xfrm>
                <a:off x="8141332" y="825142"/>
                <a:ext cx="178200" cy="248040"/>
              </p14:xfrm>
            </p:contentPart>
          </mc:Choice>
          <mc:Fallback>
            <p:pic>
              <p:nvPicPr>
                <p:cNvPr id="50" name="Ink 49">
                  <a:extLst>
                    <a:ext uri="{FF2B5EF4-FFF2-40B4-BE49-F238E27FC236}">
                      <a16:creationId xmlns:a16="http://schemas.microsoft.com/office/drawing/2014/main" id="{1587C2D9-4D06-4495-F0F7-B1FF02F978DF}"/>
                    </a:ext>
                  </a:extLst>
                </p:cNvPr>
                <p:cNvPicPr/>
                <p:nvPr/>
              </p:nvPicPr>
              <p:blipFill>
                <a:blip r:embed="rId135"/>
                <a:stretch>
                  <a:fillRect/>
                </a:stretch>
              </p:blipFill>
              <p:spPr>
                <a:xfrm>
                  <a:off x="8123332" y="807142"/>
                  <a:ext cx="2138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2" name="Ink 51">
                  <a:extLst>
                    <a:ext uri="{FF2B5EF4-FFF2-40B4-BE49-F238E27FC236}">
                      <a16:creationId xmlns:a16="http://schemas.microsoft.com/office/drawing/2014/main" id="{5611CFB5-0A1B-ECC2-C67F-30CDC1FAEEE6}"/>
                    </a:ext>
                  </a:extLst>
                </p14:cNvPr>
                <p14:cNvContentPartPr/>
                <p14:nvPr/>
              </p14:nvContentPartPr>
              <p14:xfrm>
                <a:off x="5732572" y="717502"/>
                <a:ext cx="208800" cy="290160"/>
              </p14:xfrm>
            </p:contentPart>
          </mc:Choice>
          <mc:Fallback>
            <p:pic>
              <p:nvPicPr>
                <p:cNvPr id="52" name="Ink 51">
                  <a:extLst>
                    <a:ext uri="{FF2B5EF4-FFF2-40B4-BE49-F238E27FC236}">
                      <a16:creationId xmlns:a16="http://schemas.microsoft.com/office/drawing/2014/main" id="{5611CFB5-0A1B-ECC2-C67F-30CDC1FAEEE6}"/>
                    </a:ext>
                  </a:extLst>
                </p:cNvPr>
                <p:cNvPicPr/>
                <p:nvPr/>
              </p:nvPicPr>
              <p:blipFill>
                <a:blip r:embed="rId137"/>
                <a:stretch>
                  <a:fillRect/>
                </a:stretch>
              </p:blipFill>
              <p:spPr>
                <a:xfrm>
                  <a:off x="5714932" y="699862"/>
                  <a:ext cx="2444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3" name="Ink 52">
                  <a:extLst>
                    <a:ext uri="{FF2B5EF4-FFF2-40B4-BE49-F238E27FC236}">
                      <a16:creationId xmlns:a16="http://schemas.microsoft.com/office/drawing/2014/main" id="{9368E884-C7B1-7CB6-E716-8C44B2EF6B79}"/>
                    </a:ext>
                  </a:extLst>
                </p14:cNvPr>
                <p14:cNvContentPartPr/>
                <p14:nvPr/>
              </p14:nvContentPartPr>
              <p14:xfrm>
                <a:off x="5951092" y="869062"/>
                <a:ext cx="111600" cy="118080"/>
              </p14:xfrm>
            </p:contentPart>
          </mc:Choice>
          <mc:Fallback>
            <p:pic>
              <p:nvPicPr>
                <p:cNvPr id="53" name="Ink 52">
                  <a:extLst>
                    <a:ext uri="{FF2B5EF4-FFF2-40B4-BE49-F238E27FC236}">
                      <a16:creationId xmlns:a16="http://schemas.microsoft.com/office/drawing/2014/main" id="{9368E884-C7B1-7CB6-E716-8C44B2EF6B79}"/>
                    </a:ext>
                  </a:extLst>
                </p:cNvPr>
                <p:cNvPicPr/>
                <p:nvPr/>
              </p:nvPicPr>
              <p:blipFill>
                <a:blip r:embed="rId139"/>
                <a:stretch>
                  <a:fillRect/>
                </a:stretch>
              </p:blipFill>
              <p:spPr>
                <a:xfrm>
                  <a:off x="5933092" y="851062"/>
                  <a:ext cx="1472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4" name="Ink 53">
                  <a:extLst>
                    <a:ext uri="{FF2B5EF4-FFF2-40B4-BE49-F238E27FC236}">
                      <a16:creationId xmlns:a16="http://schemas.microsoft.com/office/drawing/2014/main" id="{18C4B4AE-B04D-66F9-E1C0-6A5681D80296}"/>
                    </a:ext>
                  </a:extLst>
                </p14:cNvPr>
                <p14:cNvContentPartPr/>
                <p14:nvPr/>
              </p14:nvContentPartPr>
              <p14:xfrm>
                <a:off x="6111292" y="834502"/>
                <a:ext cx="80280" cy="231120"/>
              </p14:xfrm>
            </p:contentPart>
          </mc:Choice>
          <mc:Fallback>
            <p:pic>
              <p:nvPicPr>
                <p:cNvPr id="54" name="Ink 53">
                  <a:extLst>
                    <a:ext uri="{FF2B5EF4-FFF2-40B4-BE49-F238E27FC236}">
                      <a16:creationId xmlns:a16="http://schemas.microsoft.com/office/drawing/2014/main" id="{18C4B4AE-B04D-66F9-E1C0-6A5681D80296}"/>
                    </a:ext>
                  </a:extLst>
                </p:cNvPr>
                <p:cNvPicPr/>
                <p:nvPr/>
              </p:nvPicPr>
              <p:blipFill>
                <a:blip r:embed="rId141"/>
                <a:stretch>
                  <a:fillRect/>
                </a:stretch>
              </p:blipFill>
              <p:spPr>
                <a:xfrm>
                  <a:off x="6093292" y="816502"/>
                  <a:ext cx="1159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5" name="Ink 54">
                  <a:extLst>
                    <a:ext uri="{FF2B5EF4-FFF2-40B4-BE49-F238E27FC236}">
                      <a16:creationId xmlns:a16="http://schemas.microsoft.com/office/drawing/2014/main" id="{91E8B812-3671-A9BF-3A5F-D443583F9139}"/>
                    </a:ext>
                  </a:extLst>
                </p14:cNvPr>
                <p14:cNvContentPartPr/>
                <p14:nvPr/>
              </p14:nvContentPartPr>
              <p14:xfrm>
                <a:off x="6199852" y="768262"/>
                <a:ext cx="47520" cy="180000"/>
              </p14:xfrm>
            </p:contentPart>
          </mc:Choice>
          <mc:Fallback>
            <p:pic>
              <p:nvPicPr>
                <p:cNvPr id="55" name="Ink 54">
                  <a:extLst>
                    <a:ext uri="{FF2B5EF4-FFF2-40B4-BE49-F238E27FC236}">
                      <a16:creationId xmlns:a16="http://schemas.microsoft.com/office/drawing/2014/main" id="{91E8B812-3671-A9BF-3A5F-D443583F9139}"/>
                    </a:ext>
                  </a:extLst>
                </p:cNvPr>
                <p:cNvPicPr/>
                <p:nvPr/>
              </p:nvPicPr>
              <p:blipFill>
                <a:blip r:embed="rId143"/>
                <a:stretch>
                  <a:fillRect/>
                </a:stretch>
              </p:blipFill>
              <p:spPr>
                <a:xfrm>
                  <a:off x="6182212" y="750262"/>
                  <a:ext cx="831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6" name="Ink 55">
                  <a:extLst>
                    <a:ext uri="{FF2B5EF4-FFF2-40B4-BE49-F238E27FC236}">
                      <a16:creationId xmlns:a16="http://schemas.microsoft.com/office/drawing/2014/main" id="{55734A62-3569-1E85-036F-03159077B655}"/>
                    </a:ext>
                  </a:extLst>
                </p14:cNvPr>
                <p14:cNvContentPartPr/>
                <p14:nvPr/>
              </p14:nvContentPartPr>
              <p14:xfrm>
                <a:off x="6307492" y="819022"/>
                <a:ext cx="213840" cy="346680"/>
              </p14:xfrm>
            </p:contentPart>
          </mc:Choice>
          <mc:Fallback>
            <p:pic>
              <p:nvPicPr>
                <p:cNvPr id="56" name="Ink 55">
                  <a:extLst>
                    <a:ext uri="{FF2B5EF4-FFF2-40B4-BE49-F238E27FC236}">
                      <a16:creationId xmlns:a16="http://schemas.microsoft.com/office/drawing/2014/main" id="{55734A62-3569-1E85-036F-03159077B655}"/>
                    </a:ext>
                  </a:extLst>
                </p:cNvPr>
                <p:cNvPicPr/>
                <p:nvPr/>
              </p:nvPicPr>
              <p:blipFill>
                <a:blip r:embed="rId145"/>
                <a:stretch>
                  <a:fillRect/>
                </a:stretch>
              </p:blipFill>
              <p:spPr>
                <a:xfrm>
                  <a:off x="6289492" y="801382"/>
                  <a:ext cx="24948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8" name="Ink 57">
                  <a:extLst>
                    <a:ext uri="{FF2B5EF4-FFF2-40B4-BE49-F238E27FC236}">
                      <a16:creationId xmlns:a16="http://schemas.microsoft.com/office/drawing/2014/main" id="{6DFFEE81-B283-BF3D-E022-F032B76A8453}"/>
                    </a:ext>
                  </a:extLst>
                </p14:cNvPr>
                <p14:cNvContentPartPr/>
                <p14:nvPr/>
              </p14:nvContentPartPr>
              <p14:xfrm>
                <a:off x="5562292" y="831622"/>
                <a:ext cx="132840" cy="177120"/>
              </p14:xfrm>
            </p:contentPart>
          </mc:Choice>
          <mc:Fallback>
            <p:pic>
              <p:nvPicPr>
                <p:cNvPr id="58" name="Ink 57">
                  <a:extLst>
                    <a:ext uri="{FF2B5EF4-FFF2-40B4-BE49-F238E27FC236}">
                      <a16:creationId xmlns:a16="http://schemas.microsoft.com/office/drawing/2014/main" id="{6DFFEE81-B283-BF3D-E022-F032B76A8453}"/>
                    </a:ext>
                  </a:extLst>
                </p:cNvPr>
                <p:cNvPicPr/>
                <p:nvPr/>
              </p:nvPicPr>
              <p:blipFill>
                <a:blip r:embed="rId147"/>
                <a:stretch>
                  <a:fillRect/>
                </a:stretch>
              </p:blipFill>
              <p:spPr>
                <a:xfrm>
                  <a:off x="5544292" y="813622"/>
                  <a:ext cx="1684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9" name="Ink 58">
                  <a:extLst>
                    <a:ext uri="{FF2B5EF4-FFF2-40B4-BE49-F238E27FC236}">
                      <a16:creationId xmlns:a16="http://schemas.microsoft.com/office/drawing/2014/main" id="{4A95E2EE-7579-D089-9BFE-68BF88255801}"/>
                    </a:ext>
                  </a:extLst>
                </p14:cNvPr>
                <p14:cNvContentPartPr/>
                <p14:nvPr/>
              </p14:nvContentPartPr>
              <p14:xfrm>
                <a:off x="5456452" y="859342"/>
                <a:ext cx="86760" cy="150480"/>
              </p14:xfrm>
            </p:contentPart>
          </mc:Choice>
          <mc:Fallback>
            <p:pic>
              <p:nvPicPr>
                <p:cNvPr id="59" name="Ink 58">
                  <a:extLst>
                    <a:ext uri="{FF2B5EF4-FFF2-40B4-BE49-F238E27FC236}">
                      <a16:creationId xmlns:a16="http://schemas.microsoft.com/office/drawing/2014/main" id="{4A95E2EE-7579-D089-9BFE-68BF88255801}"/>
                    </a:ext>
                  </a:extLst>
                </p:cNvPr>
                <p:cNvPicPr/>
                <p:nvPr/>
              </p:nvPicPr>
              <p:blipFill>
                <a:blip r:embed="rId149"/>
                <a:stretch>
                  <a:fillRect/>
                </a:stretch>
              </p:blipFill>
              <p:spPr>
                <a:xfrm>
                  <a:off x="5438452" y="841342"/>
                  <a:ext cx="1224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1" name="Ink 60">
                  <a:extLst>
                    <a:ext uri="{FF2B5EF4-FFF2-40B4-BE49-F238E27FC236}">
                      <a16:creationId xmlns:a16="http://schemas.microsoft.com/office/drawing/2014/main" id="{FD00D8F5-8224-DF29-3AF3-ACBBA46D0F37}"/>
                    </a:ext>
                  </a:extLst>
                </p14:cNvPr>
                <p14:cNvContentPartPr/>
                <p14:nvPr/>
              </p14:nvContentPartPr>
              <p14:xfrm>
                <a:off x="6537892" y="762502"/>
                <a:ext cx="121680" cy="105480"/>
              </p14:xfrm>
            </p:contentPart>
          </mc:Choice>
          <mc:Fallback>
            <p:pic>
              <p:nvPicPr>
                <p:cNvPr id="61" name="Ink 60">
                  <a:extLst>
                    <a:ext uri="{FF2B5EF4-FFF2-40B4-BE49-F238E27FC236}">
                      <a16:creationId xmlns:a16="http://schemas.microsoft.com/office/drawing/2014/main" id="{FD00D8F5-8224-DF29-3AF3-ACBBA46D0F37}"/>
                    </a:ext>
                  </a:extLst>
                </p:cNvPr>
                <p:cNvPicPr/>
                <p:nvPr/>
              </p:nvPicPr>
              <p:blipFill>
                <a:blip r:embed="rId151"/>
                <a:stretch>
                  <a:fillRect/>
                </a:stretch>
              </p:blipFill>
              <p:spPr>
                <a:xfrm>
                  <a:off x="6519892" y="744502"/>
                  <a:ext cx="1573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2" name="Ink 61">
                  <a:extLst>
                    <a:ext uri="{FF2B5EF4-FFF2-40B4-BE49-F238E27FC236}">
                      <a16:creationId xmlns:a16="http://schemas.microsoft.com/office/drawing/2014/main" id="{CBA3A7CD-16CB-3001-97B6-3E4279AD328A}"/>
                    </a:ext>
                  </a:extLst>
                </p14:cNvPr>
                <p14:cNvContentPartPr/>
                <p14:nvPr/>
              </p14:nvContentPartPr>
              <p14:xfrm>
                <a:off x="6709252" y="704182"/>
                <a:ext cx="68400" cy="147600"/>
              </p14:xfrm>
            </p:contentPart>
          </mc:Choice>
          <mc:Fallback>
            <p:pic>
              <p:nvPicPr>
                <p:cNvPr id="62" name="Ink 61">
                  <a:extLst>
                    <a:ext uri="{FF2B5EF4-FFF2-40B4-BE49-F238E27FC236}">
                      <a16:creationId xmlns:a16="http://schemas.microsoft.com/office/drawing/2014/main" id="{CBA3A7CD-16CB-3001-97B6-3E4279AD328A}"/>
                    </a:ext>
                  </a:extLst>
                </p:cNvPr>
                <p:cNvPicPr/>
                <p:nvPr/>
              </p:nvPicPr>
              <p:blipFill>
                <a:blip r:embed="rId153"/>
                <a:stretch>
                  <a:fillRect/>
                </a:stretch>
              </p:blipFill>
              <p:spPr>
                <a:xfrm>
                  <a:off x="6691612" y="686542"/>
                  <a:ext cx="1040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1" name="Ink 130">
                  <a:extLst>
                    <a:ext uri="{FF2B5EF4-FFF2-40B4-BE49-F238E27FC236}">
                      <a16:creationId xmlns:a16="http://schemas.microsoft.com/office/drawing/2014/main" id="{2B96EB2F-28EA-3368-2F80-D6868D7FD065}"/>
                    </a:ext>
                  </a:extLst>
                </p14:cNvPr>
                <p14:cNvContentPartPr/>
                <p14:nvPr/>
              </p14:nvContentPartPr>
              <p14:xfrm>
                <a:off x="10790572" y="496462"/>
                <a:ext cx="72360" cy="241560"/>
              </p14:xfrm>
            </p:contentPart>
          </mc:Choice>
          <mc:Fallback>
            <p:pic>
              <p:nvPicPr>
                <p:cNvPr id="131" name="Ink 130">
                  <a:extLst>
                    <a:ext uri="{FF2B5EF4-FFF2-40B4-BE49-F238E27FC236}">
                      <a16:creationId xmlns:a16="http://schemas.microsoft.com/office/drawing/2014/main" id="{2B96EB2F-28EA-3368-2F80-D6868D7FD065}"/>
                    </a:ext>
                  </a:extLst>
                </p:cNvPr>
                <p:cNvPicPr/>
                <p:nvPr/>
              </p:nvPicPr>
              <p:blipFill>
                <a:blip r:embed="rId155"/>
                <a:stretch>
                  <a:fillRect/>
                </a:stretch>
              </p:blipFill>
              <p:spPr>
                <a:xfrm>
                  <a:off x="10772932" y="478822"/>
                  <a:ext cx="1080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2" name="Ink 131">
                  <a:extLst>
                    <a:ext uri="{FF2B5EF4-FFF2-40B4-BE49-F238E27FC236}">
                      <a16:creationId xmlns:a16="http://schemas.microsoft.com/office/drawing/2014/main" id="{9A80FC7F-1FB8-8874-A00F-420E0E6BB870}"/>
                    </a:ext>
                  </a:extLst>
                </p14:cNvPr>
                <p14:cNvContentPartPr/>
                <p14:nvPr/>
              </p14:nvContentPartPr>
              <p14:xfrm>
                <a:off x="10780492" y="674302"/>
                <a:ext cx="167040" cy="64080"/>
              </p14:xfrm>
            </p:contentPart>
          </mc:Choice>
          <mc:Fallback>
            <p:pic>
              <p:nvPicPr>
                <p:cNvPr id="132" name="Ink 131">
                  <a:extLst>
                    <a:ext uri="{FF2B5EF4-FFF2-40B4-BE49-F238E27FC236}">
                      <a16:creationId xmlns:a16="http://schemas.microsoft.com/office/drawing/2014/main" id="{9A80FC7F-1FB8-8874-A00F-420E0E6BB870}"/>
                    </a:ext>
                  </a:extLst>
                </p:cNvPr>
                <p:cNvPicPr/>
                <p:nvPr/>
              </p:nvPicPr>
              <p:blipFill>
                <a:blip r:embed="rId157"/>
                <a:stretch>
                  <a:fillRect/>
                </a:stretch>
              </p:blipFill>
              <p:spPr>
                <a:xfrm>
                  <a:off x="10762852" y="656302"/>
                  <a:ext cx="202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4" name="Ink 133">
                  <a:extLst>
                    <a:ext uri="{FF2B5EF4-FFF2-40B4-BE49-F238E27FC236}">
                      <a16:creationId xmlns:a16="http://schemas.microsoft.com/office/drawing/2014/main" id="{FC1B556A-C4A0-EB18-67B4-22E5DC412462}"/>
                    </a:ext>
                  </a:extLst>
                </p14:cNvPr>
                <p14:cNvContentPartPr/>
                <p14:nvPr/>
              </p14:nvContentPartPr>
              <p14:xfrm>
                <a:off x="9930892" y="1144822"/>
                <a:ext cx="190800" cy="71640"/>
              </p14:xfrm>
            </p:contentPart>
          </mc:Choice>
          <mc:Fallback>
            <p:pic>
              <p:nvPicPr>
                <p:cNvPr id="134" name="Ink 133">
                  <a:extLst>
                    <a:ext uri="{FF2B5EF4-FFF2-40B4-BE49-F238E27FC236}">
                      <a16:creationId xmlns:a16="http://schemas.microsoft.com/office/drawing/2014/main" id="{FC1B556A-C4A0-EB18-67B4-22E5DC412462}"/>
                    </a:ext>
                  </a:extLst>
                </p:cNvPr>
                <p:cNvPicPr/>
                <p:nvPr/>
              </p:nvPicPr>
              <p:blipFill>
                <a:blip r:embed="rId159"/>
                <a:stretch>
                  <a:fillRect/>
                </a:stretch>
              </p:blipFill>
              <p:spPr>
                <a:xfrm>
                  <a:off x="9912892" y="1127182"/>
                  <a:ext cx="2264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6" name="Ink 135">
                  <a:extLst>
                    <a:ext uri="{FF2B5EF4-FFF2-40B4-BE49-F238E27FC236}">
                      <a16:creationId xmlns:a16="http://schemas.microsoft.com/office/drawing/2014/main" id="{402859E1-2C3C-1CF2-1481-8C62FCA01E8E}"/>
                    </a:ext>
                  </a:extLst>
                </p14:cNvPr>
                <p14:cNvContentPartPr/>
                <p14:nvPr/>
              </p14:nvContentPartPr>
              <p14:xfrm>
                <a:off x="7504132" y="305662"/>
                <a:ext cx="446760" cy="370080"/>
              </p14:xfrm>
            </p:contentPart>
          </mc:Choice>
          <mc:Fallback>
            <p:pic>
              <p:nvPicPr>
                <p:cNvPr id="136" name="Ink 135">
                  <a:extLst>
                    <a:ext uri="{FF2B5EF4-FFF2-40B4-BE49-F238E27FC236}">
                      <a16:creationId xmlns:a16="http://schemas.microsoft.com/office/drawing/2014/main" id="{402859E1-2C3C-1CF2-1481-8C62FCA01E8E}"/>
                    </a:ext>
                  </a:extLst>
                </p:cNvPr>
                <p:cNvPicPr/>
                <p:nvPr/>
              </p:nvPicPr>
              <p:blipFill>
                <a:blip r:embed="rId161"/>
                <a:stretch>
                  <a:fillRect/>
                </a:stretch>
              </p:blipFill>
              <p:spPr>
                <a:xfrm>
                  <a:off x="7486492" y="288022"/>
                  <a:ext cx="48240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7" name="Ink 136">
                  <a:extLst>
                    <a:ext uri="{FF2B5EF4-FFF2-40B4-BE49-F238E27FC236}">
                      <a16:creationId xmlns:a16="http://schemas.microsoft.com/office/drawing/2014/main" id="{0E074DAC-2E6F-55AB-81F3-F9059FAFC146}"/>
                    </a:ext>
                  </a:extLst>
                </p14:cNvPr>
                <p14:cNvContentPartPr/>
                <p14:nvPr/>
              </p14:nvContentPartPr>
              <p14:xfrm>
                <a:off x="7531492" y="176782"/>
                <a:ext cx="2919960" cy="543600"/>
              </p14:xfrm>
            </p:contentPart>
          </mc:Choice>
          <mc:Fallback>
            <p:pic>
              <p:nvPicPr>
                <p:cNvPr id="137" name="Ink 136">
                  <a:extLst>
                    <a:ext uri="{FF2B5EF4-FFF2-40B4-BE49-F238E27FC236}">
                      <a16:creationId xmlns:a16="http://schemas.microsoft.com/office/drawing/2014/main" id="{0E074DAC-2E6F-55AB-81F3-F9059FAFC146}"/>
                    </a:ext>
                  </a:extLst>
                </p:cNvPr>
                <p:cNvPicPr/>
                <p:nvPr/>
              </p:nvPicPr>
              <p:blipFill>
                <a:blip r:embed="rId163"/>
                <a:stretch>
                  <a:fillRect/>
                </a:stretch>
              </p:blipFill>
              <p:spPr>
                <a:xfrm>
                  <a:off x="7513852" y="159142"/>
                  <a:ext cx="295560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8" name="Ink 137">
                  <a:extLst>
                    <a:ext uri="{FF2B5EF4-FFF2-40B4-BE49-F238E27FC236}">
                      <a16:creationId xmlns:a16="http://schemas.microsoft.com/office/drawing/2014/main" id="{16EDFBC3-074F-788C-6ED0-A5ACAB298F7A}"/>
                    </a:ext>
                  </a:extLst>
                </p14:cNvPr>
                <p14:cNvContentPartPr/>
                <p14:nvPr/>
              </p14:nvContentPartPr>
              <p14:xfrm>
                <a:off x="10309612" y="604102"/>
                <a:ext cx="176040" cy="145440"/>
              </p14:xfrm>
            </p:contentPart>
          </mc:Choice>
          <mc:Fallback>
            <p:pic>
              <p:nvPicPr>
                <p:cNvPr id="138" name="Ink 137">
                  <a:extLst>
                    <a:ext uri="{FF2B5EF4-FFF2-40B4-BE49-F238E27FC236}">
                      <a16:creationId xmlns:a16="http://schemas.microsoft.com/office/drawing/2014/main" id="{16EDFBC3-074F-788C-6ED0-A5ACAB298F7A}"/>
                    </a:ext>
                  </a:extLst>
                </p:cNvPr>
                <p:cNvPicPr/>
                <p:nvPr/>
              </p:nvPicPr>
              <p:blipFill>
                <a:blip r:embed="rId165"/>
                <a:stretch>
                  <a:fillRect/>
                </a:stretch>
              </p:blipFill>
              <p:spPr>
                <a:xfrm>
                  <a:off x="10291972" y="586462"/>
                  <a:ext cx="211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2A82EC69-8681-DF01-E2A5-B1323DE438F6}"/>
                    </a:ext>
                  </a:extLst>
                </p14:cNvPr>
                <p14:cNvContentPartPr/>
                <p14:nvPr/>
              </p14:nvContentPartPr>
              <p14:xfrm>
                <a:off x="2424892" y="2949502"/>
                <a:ext cx="1025280" cy="1069200"/>
              </p14:xfrm>
            </p:contentPart>
          </mc:Choice>
          <mc:Fallback>
            <p:pic>
              <p:nvPicPr>
                <p:cNvPr id="99" name="Ink 98">
                  <a:extLst>
                    <a:ext uri="{FF2B5EF4-FFF2-40B4-BE49-F238E27FC236}">
                      <a16:creationId xmlns:a16="http://schemas.microsoft.com/office/drawing/2014/main" id="{2A82EC69-8681-DF01-E2A5-B1323DE438F6}"/>
                    </a:ext>
                  </a:extLst>
                </p:cNvPr>
                <p:cNvPicPr/>
                <p:nvPr/>
              </p:nvPicPr>
              <p:blipFill>
                <a:blip r:embed="rId167"/>
                <a:stretch>
                  <a:fillRect/>
                </a:stretch>
              </p:blipFill>
              <p:spPr>
                <a:xfrm>
                  <a:off x="2407252" y="2931862"/>
                  <a:ext cx="1060920" cy="1104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9A94D79D-6EDE-44A6-E2F9-85C9680DF91A}"/>
                    </a:ext>
                  </a:extLst>
                </p14:cNvPr>
                <p14:cNvContentPartPr/>
                <p14:nvPr/>
              </p14:nvContentPartPr>
              <p14:xfrm>
                <a:off x="2556652" y="2869582"/>
                <a:ext cx="1008360" cy="1072800"/>
              </p14:xfrm>
            </p:contentPart>
          </mc:Choice>
          <mc:Fallback>
            <p:pic>
              <p:nvPicPr>
                <p:cNvPr id="100" name="Ink 99">
                  <a:extLst>
                    <a:ext uri="{FF2B5EF4-FFF2-40B4-BE49-F238E27FC236}">
                      <a16:creationId xmlns:a16="http://schemas.microsoft.com/office/drawing/2014/main" id="{9A94D79D-6EDE-44A6-E2F9-85C9680DF91A}"/>
                    </a:ext>
                  </a:extLst>
                </p:cNvPr>
                <p:cNvPicPr/>
                <p:nvPr/>
              </p:nvPicPr>
              <p:blipFill>
                <a:blip r:embed="rId169"/>
                <a:stretch>
                  <a:fillRect/>
                </a:stretch>
              </p:blipFill>
              <p:spPr>
                <a:xfrm>
                  <a:off x="2538652" y="2851942"/>
                  <a:ext cx="1044000" cy="1108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767FC7EF-ED0A-B7A1-55C1-9A6C839ABC8B}"/>
                    </a:ext>
                  </a:extLst>
                </p14:cNvPr>
                <p14:cNvContentPartPr/>
                <p14:nvPr/>
              </p14:nvContentPartPr>
              <p14:xfrm>
                <a:off x="2676532" y="2719822"/>
                <a:ext cx="43920" cy="219240"/>
              </p14:xfrm>
            </p:contentPart>
          </mc:Choice>
          <mc:Fallback>
            <p:pic>
              <p:nvPicPr>
                <p:cNvPr id="101" name="Ink 100">
                  <a:extLst>
                    <a:ext uri="{FF2B5EF4-FFF2-40B4-BE49-F238E27FC236}">
                      <a16:creationId xmlns:a16="http://schemas.microsoft.com/office/drawing/2014/main" id="{767FC7EF-ED0A-B7A1-55C1-9A6C839ABC8B}"/>
                    </a:ext>
                  </a:extLst>
                </p:cNvPr>
                <p:cNvPicPr/>
                <p:nvPr/>
              </p:nvPicPr>
              <p:blipFill>
                <a:blip r:embed="rId171"/>
                <a:stretch>
                  <a:fillRect/>
                </a:stretch>
              </p:blipFill>
              <p:spPr>
                <a:xfrm>
                  <a:off x="2658892" y="2702182"/>
                  <a:ext cx="795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F483C2E3-8FAF-1487-3D76-5B5D2CAAD031}"/>
                    </a:ext>
                  </a:extLst>
                </p14:cNvPr>
                <p14:cNvContentPartPr/>
                <p14:nvPr/>
              </p14:nvContentPartPr>
              <p14:xfrm>
                <a:off x="2587252" y="2588782"/>
                <a:ext cx="232200" cy="320760"/>
              </p14:xfrm>
            </p:contentPart>
          </mc:Choice>
          <mc:Fallback>
            <p:pic>
              <p:nvPicPr>
                <p:cNvPr id="102" name="Ink 101">
                  <a:extLst>
                    <a:ext uri="{FF2B5EF4-FFF2-40B4-BE49-F238E27FC236}">
                      <a16:creationId xmlns:a16="http://schemas.microsoft.com/office/drawing/2014/main" id="{F483C2E3-8FAF-1487-3D76-5B5D2CAAD031}"/>
                    </a:ext>
                  </a:extLst>
                </p:cNvPr>
                <p:cNvPicPr/>
                <p:nvPr/>
              </p:nvPicPr>
              <p:blipFill>
                <a:blip r:embed="rId173"/>
                <a:stretch>
                  <a:fillRect/>
                </a:stretch>
              </p:blipFill>
              <p:spPr>
                <a:xfrm>
                  <a:off x="2569252" y="2570782"/>
                  <a:ext cx="2678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87CF84CC-8076-017C-EEC7-97A8E70402BF}"/>
                    </a:ext>
                  </a:extLst>
                </p14:cNvPr>
                <p14:cNvContentPartPr/>
                <p14:nvPr/>
              </p14:nvContentPartPr>
              <p14:xfrm>
                <a:off x="3470332" y="3323902"/>
                <a:ext cx="1352880" cy="56880"/>
              </p14:xfrm>
            </p:contentPart>
          </mc:Choice>
          <mc:Fallback>
            <p:pic>
              <p:nvPicPr>
                <p:cNvPr id="103" name="Ink 102">
                  <a:extLst>
                    <a:ext uri="{FF2B5EF4-FFF2-40B4-BE49-F238E27FC236}">
                      <a16:creationId xmlns:a16="http://schemas.microsoft.com/office/drawing/2014/main" id="{87CF84CC-8076-017C-EEC7-97A8E70402BF}"/>
                    </a:ext>
                  </a:extLst>
                </p:cNvPr>
                <p:cNvPicPr/>
                <p:nvPr/>
              </p:nvPicPr>
              <p:blipFill>
                <a:blip r:embed="rId175"/>
                <a:stretch>
                  <a:fillRect/>
                </a:stretch>
              </p:blipFill>
              <p:spPr>
                <a:xfrm>
                  <a:off x="3452332" y="3306262"/>
                  <a:ext cx="1388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0394F2D1-4222-1799-79A7-6EAAF0C32FAF}"/>
                    </a:ext>
                  </a:extLst>
                </p14:cNvPr>
                <p14:cNvContentPartPr/>
                <p14:nvPr/>
              </p14:nvContentPartPr>
              <p14:xfrm>
                <a:off x="4714132" y="3201862"/>
                <a:ext cx="118440" cy="207000"/>
              </p14:xfrm>
            </p:contentPart>
          </mc:Choice>
          <mc:Fallback>
            <p:pic>
              <p:nvPicPr>
                <p:cNvPr id="104" name="Ink 103">
                  <a:extLst>
                    <a:ext uri="{FF2B5EF4-FFF2-40B4-BE49-F238E27FC236}">
                      <a16:creationId xmlns:a16="http://schemas.microsoft.com/office/drawing/2014/main" id="{0394F2D1-4222-1799-79A7-6EAAF0C32FAF}"/>
                    </a:ext>
                  </a:extLst>
                </p:cNvPr>
                <p:cNvPicPr/>
                <p:nvPr/>
              </p:nvPicPr>
              <p:blipFill>
                <a:blip r:embed="rId177"/>
                <a:stretch>
                  <a:fillRect/>
                </a:stretch>
              </p:blipFill>
              <p:spPr>
                <a:xfrm>
                  <a:off x="4696492" y="3183862"/>
                  <a:ext cx="1540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5" name="Ink 104">
                  <a:extLst>
                    <a:ext uri="{FF2B5EF4-FFF2-40B4-BE49-F238E27FC236}">
                      <a16:creationId xmlns:a16="http://schemas.microsoft.com/office/drawing/2014/main" id="{FEC6DD96-9116-2BF0-753D-45662DE0D12A}"/>
                    </a:ext>
                  </a:extLst>
                </p14:cNvPr>
                <p14:cNvContentPartPr/>
                <p14:nvPr/>
              </p14:nvContentPartPr>
              <p14:xfrm>
                <a:off x="4881892" y="2805142"/>
                <a:ext cx="1450080" cy="1228320"/>
              </p14:xfrm>
            </p:contentPart>
          </mc:Choice>
          <mc:Fallback>
            <p:pic>
              <p:nvPicPr>
                <p:cNvPr id="105" name="Ink 104">
                  <a:extLst>
                    <a:ext uri="{FF2B5EF4-FFF2-40B4-BE49-F238E27FC236}">
                      <a16:creationId xmlns:a16="http://schemas.microsoft.com/office/drawing/2014/main" id="{FEC6DD96-9116-2BF0-753D-45662DE0D12A}"/>
                    </a:ext>
                  </a:extLst>
                </p:cNvPr>
                <p:cNvPicPr/>
                <p:nvPr/>
              </p:nvPicPr>
              <p:blipFill>
                <a:blip r:embed="rId179"/>
                <a:stretch>
                  <a:fillRect/>
                </a:stretch>
              </p:blipFill>
              <p:spPr>
                <a:xfrm>
                  <a:off x="4863892" y="2787142"/>
                  <a:ext cx="1485720" cy="1263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0F9AAECA-DEA6-3C81-1469-1BBCB5B2C749}"/>
                    </a:ext>
                  </a:extLst>
                </p14:cNvPr>
                <p14:cNvContentPartPr/>
                <p14:nvPr/>
              </p14:nvContentPartPr>
              <p14:xfrm>
                <a:off x="5266372" y="2369542"/>
                <a:ext cx="311400" cy="489600"/>
              </p14:xfrm>
            </p:contentPart>
          </mc:Choice>
          <mc:Fallback>
            <p:pic>
              <p:nvPicPr>
                <p:cNvPr id="106" name="Ink 105">
                  <a:extLst>
                    <a:ext uri="{FF2B5EF4-FFF2-40B4-BE49-F238E27FC236}">
                      <a16:creationId xmlns:a16="http://schemas.microsoft.com/office/drawing/2014/main" id="{0F9AAECA-DEA6-3C81-1469-1BBCB5B2C749}"/>
                    </a:ext>
                  </a:extLst>
                </p:cNvPr>
                <p:cNvPicPr/>
                <p:nvPr/>
              </p:nvPicPr>
              <p:blipFill>
                <a:blip r:embed="rId181"/>
                <a:stretch>
                  <a:fillRect/>
                </a:stretch>
              </p:blipFill>
              <p:spPr>
                <a:xfrm>
                  <a:off x="5248732" y="2351542"/>
                  <a:ext cx="34704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CF771259-9516-567D-A4BD-AA579D7481CE}"/>
                    </a:ext>
                  </a:extLst>
                </p14:cNvPr>
                <p14:cNvContentPartPr/>
                <p14:nvPr/>
              </p14:nvContentPartPr>
              <p14:xfrm>
                <a:off x="6250972" y="3332182"/>
                <a:ext cx="962280" cy="55440"/>
              </p14:xfrm>
            </p:contentPart>
          </mc:Choice>
          <mc:Fallback>
            <p:pic>
              <p:nvPicPr>
                <p:cNvPr id="107" name="Ink 106">
                  <a:extLst>
                    <a:ext uri="{FF2B5EF4-FFF2-40B4-BE49-F238E27FC236}">
                      <a16:creationId xmlns:a16="http://schemas.microsoft.com/office/drawing/2014/main" id="{CF771259-9516-567D-A4BD-AA579D7481CE}"/>
                    </a:ext>
                  </a:extLst>
                </p:cNvPr>
                <p:cNvPicPr/>
                <p:nvPr/>
              </p:nvPicPr>
              <p:blipFill>
                <a:blip r:embed="rId183"/>
                <a:stretch>
                  <a:fillRect/>
                </a:stretch>
              </p:blipFill>
              <p:spPr>
                <a:xfrm>
                  <a:off x="6232972" y="3314542"/>
                  <a:ext cx="9979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 name="Ink 107">
                  <a:extLst>
                    <a:ext uri="{FF2B5EF4-FFF2-40B4-BE49-F238E27FC236}">
                      <a16:creationId xmlns:a16="http://schemas.microsoft.com/office/drawing/2014/main" id="{BFE8839E-9A69-79E5-581B-7D110DA44F95}"/>
                    </a:ext>
                  </a:extLst>
                </p14:cNvPr>
                <p14:cNvContentPartPr/>
                <p14:nvPr/>
              </p14:nvContentPartPr>
              <p14:xfrm>
                <a:off x="6980692" y="3188542"/>
                <a:ext cx="299160" cy="335880"/>
              </p14:xfrm>
            </p:contentPart>
          </mc:Choice>
          <mc:Fallback>
            <p:pic>
              <p:nvPicPr>
                <p:cNvPr id="108" name="Ink 107">
                  <a:extLst>
                    <a:ext uri="{FF2B5EF4-FFF2-40B4-BE49-F238E27FC236}">
                      <a16:creationId xmlns:a16="http://schemas.microsoft.com/office/drawing/2014/main" id="{BFE8839E-9A69-79E5-581B-7D110DA44F95}"/>
                    </a:ext>
                  </a:extLst>
                </p:cNvPr>
                <p:cNvPicPr/>
                <p:nvPr/>
              </p:nvPicPr>
              <p:blipFill>
                <a:blip r:embed="rId185"/>
                <a:stretch>
                  <a:fillRect/>
                </a:stretch>
              </p:blipFill>
              <p:spPr>
                <a:xfrm>
                  <a:off x="6963052" y="3170542"/>
                  <a:ext cx="3348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89CE0F02-7B2C-8E8D-3519-52BBCAA14CB1}"/>
                    </a:ext>
                  </a:extLst>
                </p14:cNvPr>
                <p14:cNvContentPartPr/>
                <p14:nvPr/>
              </p14:nvContentPartPr>
              <p14:xfrm>
                <a:off x="7868812" y="2336062"/>
                <a:ext cx="236880" cy="358200"/>
              </p14:xfrm>
            </p:contentPart>
          </mc:Choice>
          <mc:Fallback>
            <p:pic>
              <p:nvPicPr>
                <p:cNvPr id="109" name="Ink 108">
                  <a:extLst>
                    <a:ext uri="{FF2B5EF4-FFF2-40B4-BE49-F238E27FC236}">
                      <a16:creationId xmlns:a16="http://schemas.microsoft.com/office/drawing/2014/main" id="{89CE0F02-7B2C-8E8D-3519-52BBCAA14CB1}"/>
                    </a:ext>
                  </a:extLst>
                </p:cNvPr>
                <p:cNvPicPr/>
                <p:nvPr/>
              </p:nvPicPr>
              <p:blipFill>
                <a:blip r:embed="rId187"/>
                <a:stretch>
                  <a:fillRect/>
                </a:stretch>
              </p:blipFill>
              <p:spPr>
                <a:xfrm>
                  <a:off x="7851172" y="2318062"/>
                  <a:ext cx="27252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Ink 109">
                  <a:extLst>
                    <a:ext uri="{FF2B5EF4-FFF2-40B4-BE49-F238E27FC236}">
                      <a16:creationId xmlns:a16="http://schemas.microsoft.com/office/drawing/2014/main" id="{819A4C58-F10E-3F8A-C7A6-1DDBF5B9CBFC}"/>
                    </a:ext>
                  </a:extLst>
                </p14:cNvPr>
                <p14:cNvContentPartPr/>
                <p14:nvPr/>
              </p14:nvContentPartPr>
              <p14:xfrm>
                <a:off x="7337452" y="2817022"/>
                <a:ext cx="1492560" cy="1032840"/>
              </p14:xfrm>
            </p:contentPart>
          </mc:Choice>
          <mc:Fallback>
            <p:pic>
              <p:nvPicPr>
                <p:cNvPr id="110" name="Ink 109">
                  <a:extLst>
                    <a:ext uri="{FF2B5EF4-FFF2-40B4-BE49-F238E27FC236}">
                      <a16:creationId xmlns:a16="http://schemas.microsoft.com/office/drawing/2014/main" id="{819A4C58-F10E-3F8A-C7A6-1DDBF5B9CBFC}"/>
                    </a:ext>
                  </a:extLst>
                </p:cNvPr>
                <p:cNvPicPr/>
                <p:nvPr/>
              </p:nvPicPr>
              <p:blipFill>
                <a:blip r:embed="rId189"/>
                <a:stretch>
                  <a:fillRect/>
                </a:stretch>
              </p:blipFill>
              <p:spPr>
                <a:xfrm>
                  <a:off x="7319812" y="2799022"/>
                  <a:ext cx="1528200" cy="1068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2" name="Ink 111">
                  <a:extLst>
                    <a:ext uri="{FF2B5EF4-FFF2-40B4-BE49-F238E27FC236}">
                      <a16:creationId xmlns:a16="http://schemas.microsoft.com/office/drawing/2014/main" id="{ABF1E42D-9678-B7AF-A368-C0417EB39CB9}"/>
                    </a:ext>
                  </a:extLst>
                </p14:cNvPr>
                <p14:cNvContentPartPr/>
                <p14:nvPr/>
              </p14:nvContentPartPr>
              <p14:xfrm>
                <a:off x="7639852" y="3051742"/>
                <a:ext cx="196920" cy="272160"/>
              </p14:xfrm>
            </p:contentPart>
          </mc:Choice>
          <mc:Fallback>
            <p:pic>
              <p:nvPicPr>
                <p:cNvPr id="112" name="Ink 111">
                  <a:extLst>
                    <a:ext uri="{FF2B5EF4-FFF2-40B4-BE49-F238E27FC236}">
                      <a16:creationId xmlns:a16="http://schemas.microsoft.com/office/drawing/2014/main" id="{ABF1E42D-9678-B7AF-A368-C0417EB39CB9}"/>
                    </a:ext>
                  </a:extLst>
                </p:cNvPr>
                <p:cNvPicPr/>
                <p:nvPr/>
              </p:nvPicPr>
              <p:blipFill>
                <a:blip r:embed="rId191"/>
                <a:stretch>
                  <a:fillRect/>
                </a:stretch>
              </p:blipFill>
              <p:spPr>
                <a:xfrm>
                  <a:off x="7621852" y="3034102"/>
                  <a:ext cx="2325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3" name="Ink 112">
                  <a:extLst>
                    <a:ext uri="{FF2B5EF4-FFF2-40B4-BE49-F238E27FC236}">
                      <a16:creationId xmlns:a16="http://schemas.microsoft.com/office/drawing/2014/main" id="{2435D8AA-BDDA-35E8-846F-39D5902794E6}"/>
                    </a:ext>
                  </a:extLst>
                </p14:cNvPr>
                <p14:cNvContentPartPr/>
                <p14:nvPr/>
              </p14:nvContentPartPr>
              <p14:xfrm>
                <a:off x="7708612" y="3130582"/>
                <a:ext cx="282600" cy="193680"/>
              </p14:xfrm>
            </p:contentPart>
          </mc:Choice>
          <mc:Fallback>
            <p:pic>
              <p:nvPicPr>
                <p:cNvPr id="113" name="Ink 112">
                  <a:extLst>
                    <a:ext uri="{FF2B5EF4-FFF2-40B4-BE49-F238E27FC236}">
                      <a16:creationId xmlns:a16="http://schemas.microsoft.com/office/drawing/2014/main" id="{2435D8AA-BDDA-35E8-846F-39D5902794E6}"/>
                    </a:ext>
                  </a:extLst>
                </p:cNvPr>
                <p:cNvPicPr/>
                <p:nvPr/>
              </p:nvPicPr>
              <p:blipFill>
                <a:blip r:embed="rId193"/>
                <a:stretch>
                  <a:fillRect/>
                </a:stretch>
              </p:blipFill>
              <p:spPr>
                <a:xfrm>
                  <a:off x="7690972" y="3112582"/>
                  <a:ext cx="3182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4" name="Ink 113">
                  <a:extLst>
                    <a:ext uri="{FF2B5EF4-FFF2-40B4-BE49-F238E27FC236}">
                      <a16:creationId xmlns:a16="http://schemas.microsoft.com/office/drawing/2014/main" id="{66335710-E873-F5E5-6184-8AC36BD14FDA}"/>
                    </a:ext>
                  </a:extLst>
                </p14:cNvPr>
                <p14:cNvContentPartPr/>
                <p14:nvPr/>
              </p14:nvContentPartPr>
              <p14:xfrm>
                <a:off x="8013172" y="3125902"/>
                <a:ext cx="104760" cy="204120"/>
              </p14:xfrm>
            </p:contentPart>
          </mc:Choice>
          <mc:Fallback>
            <p:pic>
              <p:nvPicPr>
                <p:cNvPr id="114" name="Ink 113">
                  <a:extLst>
                    <a:ext uri="{FF2B5EF4-FFF2-40B4-BE49-F238E27FC236}">
                      <a16:creationId xmlns:a16="http://schemas.microsoft.com/office/drawing/2014/main" id="{66335710-E873-F5E5-6184-8AC36BD14FDA}"/>
                    </a:ext>
                  </a:extLst>
                </p:cNvPr>
                <p:cNvPicPr/>
                <p:nvPr/>
              </p:nvPicPr>
              <p:blipFill>
                <a:blip r:embed="rId195"/>
                <a:stretch>
                  <a:fillRect/>
                </a:stretch>
              </p:blipFill>
              <p:spPr>
                <a:xfrm>
                  <a:off x="7995532" y="3108262"/>
                  <a:ext cx="1404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5" name="Ink 114">
                  <a:extLst>
                    <a:ext uri="{FF2B5EF4-FFF2-40B4-BE49-F238E27FC236}">
                      <a16:creationId xmlns:a16="http://schemas.microsoft.com/office/drawing/2014/main" id="{3FD45C55-1EAC-D85F-5F44-4F686DBAD91F}"/>
                    </a:ext>
                  </a:extLst>
                </p14:cNvPr>
                <p14:cNvContentPartPr/>
                <p14:nvPr/>
              </p14:nvContentPartPr>
              <p14:xfrm>
                <a:off x="7734172" y="3349462"/>
                <a:ext cx="125280" cy="62280"/>
              </p14:xfrm>
            </p:contentPart>
          </mc:Choice>
          <mc:Fallback>
            <p:pic>
              <p:nvPicPr>
                <p:cNvPr id="115" name="Ink 114">
                  <a:extLst>
                    <a:ext uri="{FF2B5EF4-FFF2-40B4-BE49-F238E27FC236}">
                      <a16:creationId xmlns:a16="http://schemas.microsoft.com/office/drawing/2014/main" id="{3FD45C55-1EAC-D85F-5F44-4F686DBAD91F}"/>
                    </a:ext>
                  </a:extLst>
                </p:cNvPr>
                <p:cNvPicPr/>
                <p:nvPr/>
              </p:nvPicPr>
              <p:blipFill>
                <a:blip r:embed="rId197"/>
                <a:stretch>
                  <a:fillRect/>
                </a:stretch>
              </p:blipFill>
              <p:spPr>
                <a:xfrm>
                  <a:off x="7716532" y="3331462"/>
                  <a:ext cx="1609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6" name="Ink 115">
                  <a:extLst>
                    <a:ext uri="{FF2B5EF4-FFF2-40B4-BE49-F238E27FC236}">
                      <a16:creationId xmlns:a16="http://schemas.microsoft.com/office/drawing/2014/main" id="{6AB91702-1148-59A8-6F7C-83A2BC407A4F}"/>
                    </a:ext>
                  </a:extLst>
                </p14:cNvPr>
                <p14:cNvContentPartPr/>
                <p14:nvPr/>
              </p14:nvContentPartPr>
              <p14:xfrm>
                <a:off x="7720492" y="3375022"/>
                <a:ext cx="474480" cy="308520"/>
              </p14:xfrm>
            </p:contentPart>
          </mc:Choice>
          <mc:Fallback>
            <p:pic>
              <p:nvPicPr>
                <p:cNvPr id="116" name="Ink 115">
                  <a:extLst>
                    <a:ext uri="{FF2B5EF4-FFF2-40B4-BE49-F238E27FC236}">
                      <a16:creationId xmlns:a16="http://schemas.microsoft.com/office/drawing/2014/main" id="{6AB91702-1148-59A8-6F7C-83A2BC407A4F}"/>
                    </a:ext>
                  </a:extLst>
                </p:cNvPr>
                <p:cNvPicPr/>
                <p:nvPr/>
              </p:nvPicPr>
              <p:blipFill>
                <a:blip r:embed="rId199"/>
                <a:stretch>
                  <a:fillRect/>
                </a:stretch>
              </p:blipFill>
              <p:spPr>
                <a:xfrm>
                  <a:off x="7702852" y="3357382"/>
                  <a:ext cx="5101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7" name="Ink 116">
                  <a:extLst>
                    <a:ext uri="{FF2B5EF4-FFF2-40B4-BE49-F238E27FC236}">
                      <a16:creationId xmlns:a16="http://schemas.microsoft.com/office/drawing/2014/main" id="{ECA7A850-CA76-A4B3-5748-881EE5E78893}"/>
                    </a:ext>
                  </a:extLst>
                </p14:cNvPr>
                <p14:cNvContentPartPr/>
                <p14:nvPr/>
              </p14:nvContentPartPr>
              <p14:xfrm>
                <a:off x="8146012" y="3593182"/>
                <a:ext cx="65880" cy="113400"/>
              </p14:xfrm>
            </p:contentPart>
          </mc:Choice>
          <mc:Fallback>
            <p:pic>
              <p:nvPicPr>
                <p:cNvPr id="117" name="Ink 116">
                  <a:extLst>
                    <a:ext uri="{FF2B5EF4-FFF2-40B4-BE49-F238E27FC236}">
                      <a16:creationId xmlns:a16="http://schemas.microsoft.com/office/drawing/2014/main" id="{ECA7A850-CA76-A4B3-5748-881EE5E78893}"/>
                    </a:ext>
                  </a:extLst>
                </p:cNvPr>
                <p:cNvPicPr/>
                <p:nvPr/>
              </p:nvPicPr>
              <p:blipFill>
                <a:blip r:embed="rId201"/>
                <a:stretch>
                  <a:fillRect/>
                </a:stretch>
              </p:blipFill>
              <p:spPr>
                <a:xfrm>
                  <a:off x="8128372" y="3575542"/>
                  <a:ext cx="101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Ink 117">
                  <a:extLst>
                    <a:ext uri="{FF2B5EF4-FFF2-40B4-BE49-F238E27FC236}">
                      <a16:creationId xmlns:a16="http://schemas.microsoft.com/office/drawing/2014/main" id="{AF7C7526-F6DD-3B28-3BFD-79BB4C2EC85D}"/>
                    </a:ext>
                  </a:extLst>
                </p14:cNvPr>
                <p14:cNvContentPartPr/>
                <p14:nvPr/>
              </p14:nvContentPartPr>
              <p14:xfrm>
                <a:off x="8222692" y="3547462"/>
                <a:ext cx="88920" cy="210240"/>
              </p14:xfrm>
            </p:contentPart>
          </mc:Choice>
          <mc:Fallback>
            <p:pic>
              <p:nvPicPr>
                <p:cNvPr id="118" name="Ink 117">
                  <a:extLst>
                    <a:ext uri="{FF2B5EF4-FFF2-40B4-BE49-F238E27FC236}">
                      <a16:creationId xmlns:a16="http://schemas.microsoft.com/office/drawing/2014/main" id="{AF7C7526-F6DD-3B28-3BFD-79BB4C2EC85D}"/>
                    </a:ext>
                  </a:extLst>
                </p:cNvPr>
                <p:cNvPicPr/>
                <p:nvPr/>
              </p:nvPicPr>
              <p:blipFill>
                <a:blip r:embed="rId203"/>
                <a:stretch>
                  <a:fillRect/>
                </a:stretch>
              </p:blipFill>
              <p:spPr>
                <a:xfrm>
                  <a:off x="8204692" y="3529462"/>
                  <a:ext cx="1245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9" name="Ink 118">
                  <a:extLst>
                    <a:ext uri="{FF2B5EF4-FFF2-40B4-BE49-F238E27FC236}">
                      <a16:creationId xmlns:a16="http://schemas.microsoft.com/office/drawing/2014/main" id="{75697D8E-39AE-4266-979B-86E58D8DF69D}"/>
                    </a:ext>
                  </a:extLst>
                </p14:cNvPr>
                <p14:cNvContentPartPr/>
                <p14:nvPr/>
              </p14:nvContentPartPr>
              <p14:xfrm>
                <a:off x="8256532" y="3597142"/>
                <a:ext cx="201960" cy="131040"/>
              </p14:xfrm>
            </p:contentPart>
          </mc:Choice>
          <mc:Fallback>
            <p:pic>
              <p:nvPicPr>
                <p:cNvPr id="119" name="Ink 118">
                  <a:extLst>
                    <a:ext uri="{FF2B5EF4-FFF2-40B4-BE49-F238E27FC236}">
                      <a16:creationId xmlns:a16="http://schemas.microsoft.com/office/drawing/2014/main" id="{75697D8E-39AE-4266-979B-86E58D8DF69D}"/>
                    </a:ext>
                  </a:extLst>
                </p:cNvPr>
                <p:cNvPicPr/>
                <p:nvPr/>
              </p:nvPicPr>
              <p:blipFill>
                <a:blip r:embed="rId205"/>
                <a:stretch>
                  <a:fillRect/>
                </a:stretch>
              </p:blipFill>
              <p:spPr>
                <a:xfrm>
                  <a:off x="8238892" y="3579142"/>
                  <a:ext cx="2376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F51B7124-C7C5-1E1F-36D8-74D97D6D352A}"/>
                    </a:ext>
                  </a:extLst>
                </p14:cNvPr>
                <p14:cNvContentPartPr/>
                <p14:nvPr/>
              </p14:nvContentPartPr>
              <p14:xfrm>
                <a:off x="8450932" y="3581302"/>
                <a:ext cx="138240" cy="164880"/>
              </p14:xfrm>
            </p:contentPart>
          </mc:Choice>
          <mc:Fallback>
            <p:pic>
              <p:nvPicPr>
                <p:cNvPr id="120" name="Ink 119">
                  <a:extLst>
                    <a:ext uri="{FF2B5EF4-FFF2-40B4-BE49-F238E27FC236}">
                      <a16:creationId xmlns:a16="http://schemas.microsoft.com/office/drawing/2014/main" id="{F51B7124-C7C5-1E1F-36D8-74D97D6D352A}"/>
                    </a:ext>
                  </a:extLst>
                </p:cNvPr>
                <p:cNvPicPr/>
                <p:nvPr/>
              </p:nvPicPr>
              <p:blipFill>
                <a:blip r:embed="rId207"/>
                <a:stretch>
                  <a:fillRect/>
                </a:stretch>
              </p:blipFill>
              <p:spPr>
                <a:xfrm>
                  <a:off x="8432932" y="3563662"/>
                  <a:ext cx="1738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Ink 121">
                  <a:extLst>
                    <a:ext uri="{FF2B5EF4-FFF2-40B4-BE49-F238E27FC236}">
                      <a16:creationId xmlns:a16="http://schemas.microsoft.com/office/drawing/2014/main" id="{713BB59D-55CD-B9F7-C6AE-277AB68D4487}"/>
                    </a:ext>
                  </a:extLst>
                </p14:cNvPr>
                <p14:cNvContentPartPr/>
                <p14:nvPr/>
              </p14:nvContentPartPr>
              <p14:xfrm>
                <a:off x="7701412" y="3342982"/>
                <a:ext cx="518760" cy="357120"/>
              </p14:xfrm>
            </p:contentPart>
          </mc:Choice>
          <mc:Fallback>
            <p:pic>
              <p:nvPicPr>
                <p:cNvPr id="122" name="Ink 121">
                  <a:extLst>
                    <a:ext uri="{FF2B5EF4-FFF2-40B4-BE49-F238E27FC236}">
                      <a16:creationId xmlns:a16="http://schemas.microsoft.com/office/drawing/2014/main" id="{713BB59D-55CD-B9F7-C6AE-277AB68D4487}"/>
                    </a:ext>
                  </a:extLst>
                </p:cNvPr>
                <p:cNvPicPr/>
                <p:nvPr/>
              </p:nvPicPr>
              <p:blipFill>
                <a:blip r:embed="rId209"/>
                <a:stretch>
                  <a:fillRect/>
                </a:stretch>
              </p:blipFill>
              <p:spPr>
                <a:xfrm>
                  <a:off x="7683412" y="3325342"/>
                  <a:ext cx="5544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Ink 122">
                  <a:extLst>
                    <a:ext uri="{FF2B5EF4-FFF2-40B4-BE49-F238E27FC236}">
                      <a16:creationId xmlns:a16="http://schemas.microsoft.com/office/drawing/2014/main" id="{F266CEB7-B8D3-19FA-8C21-F6F0190B2375}"/>
                    </a:ext>
                  </a:extLst>
                </p14:cNvPr>
                <p14:cNvContentPartPr/>
                <p14:nvPr/>
              </p14:nvContentPartPr>
              <p14:xfrm>
                <a:off x="7576852" y="3687502"/>
                <a:ext cx="223560" cy="387000"/>
              </p14:xfrm>
            </p:contentPart>
          </mc:Choice>
          <mc:Fallback>
            <p:pic>
              <p:nvPicPr>
                <p:cNvPr id="123" name="Ink 122">
                  <a:extLst>
                    <a:ext uri="{FF2B5EF4-FFF2-40B4-BE49-F238E27FC236}">
                      <a16:creationId xmlns:a16="http://schemas.microsoft.com/office/drawing/2014/main" id="{F266CEB7-B8D3-19FA-8C21-F6F0190B2375}"/>
                    </a:ext>
                  </a:extLst>
                </p:cNvPr>
                <p:cNvPicPr/>
                <p:nvPr/>
              </p:nvPicPr>
              <p:blipFill>
                <a:blip r:embed="rId211"/>
                <a:stretch>
                  <a:fillRect/>
                </a:stretch>
              </p:blipFill>
              <p:spPr>
                <a:xfrm>
                  <a:off x="7558852" y="3669502"/>
                  <a:ext cx="25920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5" name="Ink 124">
                  <a:extLst>
                    <a:ext uri="{FF2B5EF4-FFF2-40B4-BE49-F238E27FC236}">
                      <a16:creationId xmlns:a16="http://schemas.microsoft.com/office/drawing/2014/main" id="{01D9FA92-CF78-CDCF-A1C0-17991CDC735C}"/>
                    </a:ext>
                  </a:extLst>
                </p14:cNvPr>
                <p14:cNvContentPartPr/>
                <p14:nvPr/>
              </p14:nvContentPartPr>
              <p14:xfrm>
                <a:off x="7362292" y="4067302"/>
                <a:ext cx="137880" cy="219960"/>
              </p14:xfrm>
            </p:contentPart>
          </mc:Choice>
          <mc:Fallback>
            <p:pic>
              <p:nvPicPr>
                <p:cNvPr id="125" name="Ink 124">
                  <a:extLst>
                    <a:ext uri="{FF2B5EF4-FFF2-40B4-BE49-F238E27FC236}">
                      <a16:creationId xmlns:a16="http://schemas.microsoft.com/office/drawing/2014/main" id="{01D9FA92-CF78-CDCF-A1C0-17991CDC735C}"/>
                    </a:ext>
                  </a:extLst>
                </p:cNvPr>
                <p:cNvPicPr/>
                <p:nvPr/>
              </p:nvPicPr>
              <p:blipFill>
                <a:blip r:embed="rId213"/>
                <a:stretch>
                  <a:fillRect/>
                </a:stretch>
              </p:blipFill>
              <p:spPr>
                <a:xfrm>
                  <a:off x="7344292" y="4049302"/>
                  <a:ext cx="1735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6" name="Ink 125">
                  <a:extLst>
                    <a:ext uri="{FF2B5EF4-FFF2-40B4-BE49-F238E27FC236}">
                      <a16:creationId xmlns:a16="http://schemas.microsoft.com/office/drawing/2014/main" id="{E01B77C0-3393-DA7F-DCF3-966C76BDBDAD}"/>
                    </a:ext>
                  </a:extLst>
                </p14:cNvPr>
                <p14:cNvContentPartPr/>
                <p14:nvPr/>
              </p14:nvContentPartPr>
              <p14:xfrm>
                <a:off x="7516372" y="4086742"/>
                <a:ext cx="393120" cy="163440"/>
              </p14:xfrm>
            </p:contentPart>
          </mc:Choice>
          <mc:Fallback>
            <p:pic>
              <p:nvPicPr>
                <p:cNvPr id="126" name="Ink 125">
                  <a:extLst>
                    <a:ext uri="{FF2B5EF4-FFF2-40B4-BE49-F238E27FC236}">
                      <a16:creationId xmlns:a16="http://schemas.microsoft.com/office/drawing/2014/main" id="{E01B77C0-3393-DA7F-DCF3-966C76BDBDAD}"/>
                    </a:ext>
                  </a:extLst>
                </p:cNvPr>
                <p:cNvPicPr/>
                <p:nvPr/>
              </p:nvPicPr>
              <p:blipFill>
                <a:blip r:embed="rId215"/>
                <a:stretch>
                  <a:fillRect/>
                </a:stretch>
              </p:blipFill>
              <p:spPr>
                <a:xfrm>
                  <a:off x="7498732" y="4068742"/>
                  <a:ext cx="4287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7" name="Ink 126">
                  <a:extLst>
                    <a:ext uri="{FF2B5EF4-FFF2-40B4-BE49-F238E27FC236}">
                      <a16:creationId xmlns:a16="http://schemas.microsoft.com/office/drawing/2014/main" id="{58E4B5C2-CDCE-37E7-38DC-141684152596}"/>
                    </a:ext>
                  </a:extLst>
                </p14:cNvPr>
                <p14:cNvContentPartPr/>
                <p14:nvPr/>
              </p14:nvContentPartPr>
              <p14:xfrm>
                <a:off x="7228372" y="3936622"/>
                <a:ext cx="866520" cy="467640"/>
              </p14:xfrm>
            </p:contentPart>
          </mc:Choice>
          <mc:Fallback>
            <p:pic>
              <p:nvPicPr>
                <p:cNvPr id="127" name="Ink 126">
                  <a:extLst>
                    <a:ext uri="{FF2B5EF4-FFF2-40B4-BE49-F238E27FC236}">
                      <a16:creationId xmlns:a16="http://schemas.microsoft.com/office/drawing/2014/main" id="{58E4B5C2-CDCE-37E7-38DC-141684152596}"/>
                    </a:ext>
                  </a:extLst>
                </p:cNvPr>
                <p:cNvPicPr/>
                <p:nvPr/>
              </p:nvPicPr>
              <p:blipFill>
                <a:blip r:embed="rId217"/>
                <a:stretch>
                  <a:fillRect/>
                </a:stretch>
              </p:blipFill>
              <p:spPr>
                <a:xfrm>
                  <a:off x="7210732" y="3918622"/>
                  <a:ext cx="9021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0" name="Ink 139">
                  <a:extLst>
                    <a:ext uri="{FF2B5EF4-FFF2-40B4-BE49-F238E27FC236}">
                      <a16:creationId xmlns:a16="http://schemas.microsoft.com/office/drawing/2014/main" id="{DB093101-8D12-5146-BBB0-5D5B99C70143}"/>
                    </a:ext>
                  </a:extLst>
                </p14:cNvPr>
                <p14:cNvContentPartPr/>
                <p14:nvPr/>
              </p14:nvContentPartPr>
              <p14:xfrm>
                <a:off x="7984012" y="2745382"/>
                <a:ext cx="642240" cy="773640"/>
              </p14:xfrm>
            </p:contentPart>
          </mc:Choice>
          <mc:Fallback>
            <p:pic>
              <p:nvPicPr>
                <p:cNvPr id="140" name="Ink 139">
                  <a:extLst>
                    <a:ext uri="{FF2B5EF4-FFF2-40B4-BE49-F238E27FC236}">
                      <a16:creationId xmlns:a16="http://schemas.microsoft.com/office/drawing/2014/main" id="{DB093101-8D12-5146-BBB0-5D5B99C70143}"/>
                    </a:ext>
                  </a:extLst>
                </p:cNvPr>
                <p:cNvPicPr/>
                <p:nvPr/>
              </p:nvPicPr>
              <p:blipFill>
                <a:blip r:embed="rId219"/>
                <a:stretch>
                  <a:fillRect/>
                </a:stretch>
              </p:blipFill>
              <p:spPr>
                <a:xfrm>
                  <a:off x="7966372" y="2727742"/>
                  <a:ext cx="67788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2" name="Ink 141">
                  <a:extLst>
                    <a:ext uri="{FF2B5EF4-FFF2-40B4-BE49-F238E27FC236}">
                      <a16:creationId xmlns:a16="http://schemas.microsoft.com/office/drawing/2014/main" id="{129E188C-BF65-F8AF-C625-A515EFDF18DD}"/>
                    </a:ext>
                  </a:extLst>
                </p14:cNvPr>
                <p14:cNvContentPartPr/>
                <p14:nvPr/>
              </p14:nvContentPartPr>
              <p14:xfrm>
                <a:off x="8532652" y="2532622"/>
                <a:ext cx="158760" cy="278640"/>
              </p14:xfrm>
            </p:contentPart>
          </mc:Choice>
          <mc:Fallback>
            <p:pic>
              <p:nvPicPr>
                <p:cNvPr id="142" name="Ink 141">
                  <a:extLst>
                    <a:ext uri="{FF2B5EF4-FFF2-40B4-BE49-F238E27FC236}">
                      <a16:creationId xmlns:a16="http://schemas.microsoft.com/office/drawing/2014/main" id="{129E188C-BF65-F8AF-C625-A515EFDF18DD}"/>
                    </a:ext>
                  </a:extLst>
                </p:cNvPr>
                <p:cNvPicPr/>
                <p:nvPr/>
              </p:nvPicPr>
              <p:blipFill>
                <a:blip r:embed="rId221"/>
                <a:stretch>
                  <a:fillRect/>
                </a:stretch>
              </p:blipFill>
              <p:spPr>
                <a:xfrm>
                  <a:off x="8514652" y="2514622"/>
                  <a:ext cx="1944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3" name="Ink 142">
                  <a:extLst>
                    <a:ext uri="{FF2B5EF4-FFF2-40B4-BE49-F238E27FC236}">
                      <a16:creationId xmlns:a16="http://schemas.microsoft.com/office/drawing/2014/main" id="{9319DEE3-C09E-572F-DA04-F9B259BC3008}"/>
                    </a:ext>
                  </a:extLst>
                </p14:cNvPr>
                <p14:cNvContentPartPr/>
                <p14:nvPr/>
              </p14:nvContentPartPr>
              <p14:xfrm>
                <a:off x="8745052" y="2632342"/>
                <a:ext cx="145440" cy="167400"/>
              </p14:xfrm>
            </p:contentPart>
          </mc:Choice>
          <mc:Fallback>
            <p:pic>
              <p:nvPicPr>
                <p:cNvPr id="143" name="Ink 142">
                  <a:extLst>
                    <a:ext uri="{FF2B5EF4-FFF2-40B4-BE49-F238E27FC236}">
                      <a16:creationId xmlns:a16="http://schemas.microsoft.com/office/drawing/2014/main" id="{9319DEE3-C09E-572F-DA04-F9B259BC3008}"/>
                    </a:ext>
                  </a:extLst>
                </p:cNvPr>
                <p:cNvPicPr/>
                <p:nvPr/>
              </p:nvPicPr>
              <p:blipFill>
                <a:blip r:embed="rId223"/>
                <a:stretch>
                  <a:fillRect/>
                </a:stretch>
              </p:blipFill>
              <p:spPr>
                <a:xfrm>
                  <a:off x="8727052" y="2614342"/>
                  <a:ext cx="181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4" name="Ink 143">
                  <a:extLst>
                    <a:ext uri="{FF2B5EF4-FFF2-40B4-BE49-F238E27FC236}">
                      <a16:creationId xmlns:a16="http://schemas.microsoft.com/office/drawing/2014/main" id="{19FF1A61-28D6-939A-A3A6-259FB229F8D9}"/>
                    </a:ext>
                  </a:extLst>
                </p14:cNvPr>
                <p14:cNvContentPartPr/>
                <p14:nvPr/>
              </p14:nvContentPartPr>
              <p14:xfrm>
                <a:off x="8927572" y="2544142"/>
                <a:ext cx="44640" cy="262800"/>
              </p14:xfrm>
            </p:contentPart>
          </mc:Choice>
          <mc:Fallback>
            <p:pic>
              <p:nvPicPr>
                <p:cNvPr id="144" name="Ink 143">
                  <a:extLst>
                    <a:ext uri="{FF2B5EF4-FFF2-40B4-BE49-F238E27FC236}">
                      <a16:creationId xmlns:a16="http://schemas.microsoft.com/office/drawing/2014/main" id="{19FF1A61-28D6-939A-A3A6-259FB229F8D9}"/>
                    </a:ext>
                  </a:extLst>
                </p:cNvPr>
                <p:cNvPicPr/>
                <p:nvPr/>
              </p:nvPicPr>
              <p:blipFill>
                <a:blip r:embed="rId225"/>
                <a:stretch>
                  <a:fillRect/>
                </a:stretch>
              </p:blipFill>
              <p:spPr>
                <a:xfrm>
                  <a:off x="8909932" y="2526502"/>
                  <a:ext cx="802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5" name="Ink 144">
                  <a:extLst>
                    <a:ext uri="{FF2B5EF4-FFF2-40B4-BE49-F238E27FC236}">
                      <a16:creationId xmlns:a16="http://schemas.microsoft.com/office/drawing/2014/main" id="{B24E1E1D-F9C8-B275-C3E8-2E1A75BE400E}"/>
                    </a:ext>
                  </a:extLst>
                </p14:cNvPr>
                <p14:cNvContentPartPr/>
                <p14:nvPr/>
              </p14:nvContentPartPr>
              <p14:xfrm>
                <a:off x="8877892" y="2679142"/>
                <a:ext cx="175320" cy="75960"/>
              </p14:xfrm>
            </p:contentPart>
          </mc:Choice>
          <mc:Fallback>
            <p:pic>
              <p:nvPicPr>
                <p:cNvPr id="145" name="Ink 144">
                  <a:extLst>
                    <a:ext uri="{FF2B5EF4-FFF2-40B4-BE49-F238E27FC236}">
                      <a16:creationId xmlns:a16="http://schemas.microsoft.com/office/drawing/2014/main" id="{B24E1E1D-F9C8-B275-C3E8-2E1A75BE400E}"/>
                    </a:ext>
                  </a:extLst>
                </p:cNvPr>
                <p:cNvPicPr/>
                <p:nvPr/>
              </p:nvPicPr>
              <p:blipFill>
                <a:blip r:embed="rId227"/>
                <a:stretch>
                  <a:fillRect/>
                </a:stretch>
              </p:blipFill>
              <p:spPr>
                <a:xfrm>
                  <a:off x="8859892" y="2661502"/>
                  <a:ext cx="210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7" name="Ink 146">
                  <a:extLst>
                    <a:ext uri="{FF2B5EF4-FFF2-40B4-BE49-F238E27FC236}">
                      <a16:creationId xmlns:a16="http://schemas.microsoft.com/office/drawing/2014/main" id="{49FF710D-A86B-2323-7B60-9453B7BDA9DC}"/>
                    </a:ext>
                  </a:extLst>
                </p14:cNvPr>
                <p14:cNvContentPartPr/>
                <p14:nvPr/>
              </p14:nvContentPartPr>
              <p14:xfrm>
                <a:off x="7430692" y="2846542"/>
                <a:ext cx="32760" cy="216360"/>
              </p14:xfrm>
            </p:contentPart>
          </mc:Choice>
          <mc:Fallback>
            <p:pic>
              <p:nvPicPr>
                <p:cNvPr id="147" name="Ink 146">
                  <a:extLst>
                    <a:ext uri="{FF2B5EF4-FFF2-40B4-BE49-F238E27FC236}">
                      <a16:creationId xmlns:a16="http://schemas.microsoft.com/office/drawing/2014/main" id="{49FF710D-A86B-2323-7B60-9453B7BDA9DC}"/>
                    </a:ext>
                  </a:extLst>
                </p:cNvPr>
                <p:cNvPicPr/>
                <p:nvPr/>
              </p:nvPicPr>
              <p:blipFill>
                <a:blip r:embed="rId229"/>
                <a:stretch>
                  <a:fillRect/>
                </a:stretch>
              </p:blipFill>
              <p:spPr>
                <a:xfrm>
                  <a:off x="7413052" y="2828542"/>
                  <a:ext cx="684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9" name="Ink 148">
                  <a:extLst>
                    <a:ext uri="{FF2B5EF4-FFF2-40B4-BE49-F238E27FC236}">
                      <a16:creationId xmlns:a16="http://schemas.microsoft.com/office/drawing/2014/main" id="{B8366164-3AED-A72F-CBC5-6BFC2075C38D}"/>
                    </a:ext>
                  </a:extLst>
                </p14:cNvPr>
                <p14:cNvContentPartPr/>
                <p14:nvPr/>
              </p14:nvContentPartPr>
              <p14:xfrm>
                <a:off x="6426652" y="1620382"/>
                <a:ext cx="225720" cy="288720"/>
              </p14:xfrm>
            </p:contentPart>
          </mc:Choice>
          <mc:Fallback>
            <p:pic>
              <p:nvPicPr>
                <p:cNvPr id="149" name="Ink 148">
                  <a:extLst>
                    <a:ext uri="{FF2B5EF4-FFF2-40B4-BE49-F238E27FC236}">
                      <a16:creationId xmlns:a16="http://schemas.microsoft.com/office/drawing/2014/main" id="{B8366164-3AED-A72F-CBC5-6BFC2075C38D}"/>
                    </a:ext>
                  </a:extLst>
                </p:cNvPr>
                <p:cNvPicPr/>
                <p:nvPr/>
              </p:nvPicPr>
              <p:blipFill>
                <a:blip r:embed="rId231"/>
                <a:stretch>
                  <a:fillRect/>
                </a:stretch>
              </p:blipFill>
              <p:spPr>
                <a:xfrm>
                  <a:off x="6408652" y="1602382"/>
                  <a:ext cx="2613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0" name="Ink 149">
                  <a:extLst>
                    <a:ext uri="{FF2B5EF4-FFF2-40B4-BE49-F238E27FC236}">
                      <a16:creationId xmlns:a16="http://schemas.microsoft.com/office/drawing/2014/main" id="{50A7DF6F-20ED-F321-5FF8-D193B53155EE}"/>
                    </a:ext>
                  </a:extLst>
                </p14:cNvPr>
                <p14:cNvContentPartPr/>
                <p14:nvPr/>
              </p14:nvContentPartPr>
              <p14:xfrm>
                <a:off x="6455092" y="1824502"/>
                <a:ext cx="211320" cy="226080"/>
              </p14:xfrm>
            </p:contentPart>
          </mc:Choice>
          <mc:Fallback>
            <p:pic>
              <p:nvPicPr>
                <p:cNvPr id="150" name="Ink 149">
                  <a:extLst>
                    <a:ext uri="{FF2B5EF4-FFF2-40B4-BE49-F238E27FC236}">
                      <a16:creationId xmlns:a16="http://schemas.microsoft.com/office/drawing/2014/main" id="{50A7DF6F-20ED-F321-5FF8-D193B53155EE}"/>
                    </a:ext>
                  </a:extLst>
                </p:cNvPr>
                <p:cNvPicPr/>
                <p:nvPr/>
              </p:nvPicPr>
              <p:blipFill>
                <a:blip r:embed="rId233"/>
                <a:stretch>
                  <a:fillRect/>
                </a:stretch>
              </p:blipFill>
              <p:spPr>
                <a:xfrm>
                  <a:off x="6437092" y="1806862"/>
                  <a:ext cx="2469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1" name="Ink 150">
                  <a:extLst>
                    <a:ext uri="{FF2B5EF4-FFF2-40B4-BE49-F238E27FC236}">
                      <a16:creationId xmlns:a16="http://schemas.microsoft.com/office/drawing/2014/main" id="{17DF8CB3-3273-2823-28E5-D32F1C20C157}"/>
                    </a:ext>
                  </a:extLst>
                </p14:cNvPr>
                <p14:cNvContentPartPr/>
                <p14:nvPr/>
              </p14:nvContentPartPr>
              <p14:xfrm>
                <a:off x="6630412" y="1859062"/>
                <a:ext cx="747000" cy="902520"/>
              </p14:xfrm>
            </p:contentPart>
          </mc:Choice>
          <mc:Fallback>
            <p:pic>
              <p:nvPicPr>
                <p:cNvPr id="151" name="Ink 150">
                  <a:extLst>
                    <a:ext uri="{FF2B5EF4-FFF2-40B4-BE49-F238E27FC236}">
                      <a16:creationId xmlns:a16="http://schemas.microsoft.com/office/drawing/2014/main" id="{17DF8CB3-3273-2823-28E5-D32F1C20C157}"/>
                    </a:ext>
                  </a:extLst>
                </p:cNvPr>
                <p:cNvPicPr/>
                <p:nvPr/>
              </p:nvPicPr>
              <p:blipFill>
                <a:blip r:embed="rId235"/>
                <a:stretch>
                  <a:fillRect/>
                </a:stretch>
              </p:blipFill>
              <p:spPr>
                <a:xfrm>
                  <a:off x="6612772" y="1841062"/>
                  <a:ext cx="782640" cy="938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2" name="Ink 151">
                  <a:extLst>
                    <a:ext uri="{FF2B5EF4-FFF2-40B4-BE49-F238E27FC236}">
                      <a16:creationId xmlns:a16="http://schemas.microsoft.com/office/drawing/2014/main" id="{0C6A2798-8023-9282-A6D0-32709D7043F7}"/>
                    </a:ext>
                  </a:extLst>
                </p14:cNvPr>
                <p14:cNvContentPartPr/>
                <p14:nvPr/>
              </p14:nvContentPartPr>
              <p14:xfrm>
                <a:off x="7286692" y="2711902"/>
                <a:ext cx="210240" cy="103320"/>
              </p14:xfrm>
            </p:contentPart>
          </mc:Choice>
          <mc:Fallback>
            <p:pic>
              <p:nvPicPr>
                <p:cNvPr id="152" name="Ink 151">
                  <a:extLst>
                    <a:ext uri="{FF2B5EF4-FFF2-40B4-BE49-F238E27FC236}">
                      <a16:creationId xmlns:a16="http://schemas.microsoft.com/office/drawing/2014/main" id="{0C6A2798-8023-9282-A6D0-32709D7043F7}"/>
                    </a:ext>
                  </a:extLst>
                </p:cNvPr>
                <p:cNvPicPr/>
                <p:nvPr/>
              </p:nvPicPr>
              <p:blipFill>
                <a:blip r:embed="rId237"/>
                <a:stretch>
                  <a:fillRect/>
                </a:stretch>
              </p:blipFill>
              <p:spPr>
                <a:xfrm>
                  <a:off x="7268692" y="2694262"/>
                  <a:ext cx="2458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4" name="Ink 153">
                  <a:extLst>
                    <a:ext uri="{FF2B5EF4-FFF2-40B4-BE49-F238E27FC236}">
                      <a16:creationId xmlns:a16="http://schemas.microsoft.com/office/drawing/2014/main" id="{C93EAC2C-3D2D-0A08-3556-CC250976EB8B}"/>
                    </a:ext>
                  </a:extLst>
                </p14:cNvPr>
                <p14:cNvContentPartPr/>
                <p14:nvPr/>
              </p14:nvContentPartPr>
              <p14:xfrm>
                <a:off x="6634372" y="1742062"/>
                <a:ext cx="1453680" cy="325800"/>
              </p14:xfrm>
            </p:contentPart>
          </mc:Choice>
          <mc:Fallback>
            <p:pic>
              <p:nvPicPr>
                <p:cNvPr id="154" name="Ink 153">
                  <a:extLst>
                    <a:ext uri="{FF2B5EF4-FFF2-40B4-BE49-F238E27FC236}">
                      <a16:creationId xmlns:a16="http://schemas.microsoft.com/office/drawing/2014/main" id="{C93EAC2C-3D2D-0A08-3556-CC250976EB8B}"/>
                    </a:ext>
                  </a:extLst>
                </p:cNvPr>
                <p:cNvPicPr/>
                <p:nvPr/>
              </p:nvPicPr>
              <p:blipFill>
                <a:blip r:embed="rId239"/>
                <a:stretch>
                  <a:fillRect/>
                </a:stretch>
              </p:blipFill>
              <p:spPr>
                <a:xfrm>
                  <a:off x="6616732" y="1724062"/>
                  <a:ext cx="14893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5" name="Ink 154">
                  <a:extLst>
                    <a:ext uri="{FF2B5EF4-FFF2-40B4-BE49-F238E27FC236}">
                      <a16:creationId xmlns:a16="http://schemas.microsoft.com/office/drawing/2014/main" id="{F538697E-9CDC-7398-99D6-45B9FC77CB4A}"/>
                    </a:ext>
                  </a:extLst>
                </p14:cNvPr>
                <p14:cNvContentPartPr/>
                <p14:nvPr/>
              </p14:nvContentPartPr>
              <p14:xfrm>
                <a:off x="7930372" y="1677622"/>
                <a:ext cx="237600" cy="163080"/>
              </p14:xfrm>
            </p:contentPart>
          </mc:Choice>
          <mc:Fallback>
            <p:pic>
              <p:nvPicPr>
                <p:cNvPr id="155" name="Ink 154">
                  <a:extLst>
                    <a:ext uri="{FF2B5EF4-FFF2-40B4-BE49-F238E27FC236}">
                      <a16:creationId xmlns:a16="http://schemas.microsoft.com/office/drawing/2014/main" id="{F538697E-9CDC-7398-99D6-45B9FC77CB4A}"/>
                    </a:ext>
                  </a:extLst>
                </p:cNvPr>
                <p:cNvPicPr/>
                <p:nvPr/>
              </p:nvPicPr>
              <p:blipFill>
                <a:blip r:embed="rId241"/>
                <a:stretch>
                  <a:fillRect/>
                </a:stretch>
              </p:blipFill>
              <p:spPr>
                <a:xfrm>
                  <a:off x="7912732" y="1659982"/>
                  <a:ext cx="2732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6" name="Ink 155">
                  <a:extLst>
                    <a:ext uri="{FF2B5EF4-FFF2-40B4-BE49-F238E27FC236}">
                      <a16:creationId xmlns:a16="http://schemas.microsoft.com/office/drawing/2014/main" id="{F3DCC54D-25AD-0239-BDFA-A50AB765AA31}"/>
                    </a:ext>
                  </a:extLst>
                </p14:cNvPr>
                <p14:cNvContentPartPr/>
                <p14:nvPr/>
              </p14:nvContentPartPr>
              <p14:xfrm>
                <a:off x="8273452" y="1608502"/>
                <a:ext cx="133200" cy="200160"/>
              </p14:xfrm>
            </p:contentPart>
          </mc:Choice>
          <mc:Fallback>
            <p:pic>
              <p:nvPicPr>
                <p:cNvPr id="156" name="Ink 155">
                  <a:extLst>
                    <a:ext uri="{FF2B5EF4-FFF2-40B4-BE49-F238E27FC236}">
                      <a16:creationId xmlns:a16="http://schemas.microsoft.com/office/drawing/2014/main" id="{F3DCC54D-25AD-0239-BDFA-A50AB765AA31}"/>
                    </a:ext>
                  </a:extLst>
                </p:cNvPr>
                <p:cNvPicPr/>
                <p:nvPr/>
              </p:nvPicPr>
              <p:blipFill>
                <a:blip r:embed="rId243"/>
                <a:stretch>
                  <a:fillRect/>
                </a:stretch>
              </p:blipFill>
              <p:spPr>
                <a:xfrm>
                  <a:off x="8255452" y="1590502"/>
                  <a:ext cx="1688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7" name="Ink 156">
                  <a:extLst>
                    <a:ext uri="{FF2B5EF4-FFF2-40B4-BE49-F238E27FC236}">
                      <a16:creationId xmlns:a16="http://schemas.microsoft.com/office/drawing/2014/main" id="{87C5AC00-7DC1-DBD0-A49E-95286255547B}"/>
                    </a:ext>
                  </a:extLst>
                </p14:cNvPr>
                <p14:cNvContentPartPr/>
                <p14:nvPr/>
              </p14:nvContentPartPr>
              <p14:xfrm>
                <a:off x="8402692" y="1663942"/>
                <a:ext cx="157680" cy="192960"/>
              </p14:xfrm>
            </p:contentPart>
          </mc:Choice>
          <mc:Fallback>
            <p:pic>
              <p:nvPicPr>
                <p:cNvPr id="157" name="Ink 156">
                  <a:extLst>
                    <a:ext uri="{FF2B5EF4-FFF2-40B4-BE49-F238E27FC236}">
                      <a16:creationId xmlns:a16="http://schemas.microsoft.com/office/drawing/2014/main" id="{87C5AC00-7DC1-DBD0-A49E-95286255547B}"/>
                    </a:ext>
                  </a:extLst>
                </p:cNvPr>
                <p:cNvPicPr/>
                <p:nvPr/>
              </p:nvPicPr>
              <p:blipFill>
                <a:blip r:embed="rId245"/>
                <a:stretch>
                  <a:fillRect/>
                </a:stretch>
              </p:blipFill>
              <p:spPr>
                <a:xfrm>
                  <a:off x="8385052" y="1646302"/>
                  <a:ext cx="1933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8" name="Ink 157">
                  <a:extLst>
                    <a:ext uri="{FF2B5EF4-FFF2-40B4-BE49-F238E27FC236}">
                      <a16:creationId xmlns:a16="http://schemas.microsoft.com/office/drawing/2014/main" id="{DC4C7F0D-145A-97DD-C7D2-A33C2F30AD98}"/>
                    </a:ext>
                  </a:extLst>
                </p14:cNvPr>
                <p14:cNvContentPartPr/>
                <p14:nvPr/>
              </p14:nvContentPartPr>
              <p14:xfrm>
                <a:off x="8593492" y="1590142"/>
                <a:ext cx="23400" cy="197640"/>
              </p14:xfrm>
            </p:contentPart>
          </mc:Choice>
          <mc:Fallback>
            <p:pic>
              <p:nvPicPr>
                <p:cNvPr id="158" name="Ink 157">
                  <a:extLst>
                    <a:ext uri="{FF2B5EF4-FFF2-40B4-BE49-F238E27FC236}">
                      <a16:creationId xmlns:a16="http://schemas.microsoft.com/office/drawing/2014/main" id="{DC4C7F0D-145A-97DD-C7D2-A33C2F30AD98}"/>
                    </a:ext>
                  </a:extLst>
                </p:cNvPr>
                <p:cNvPicPr/>
                <p:nvPr/>
              </p:nvPicPr>
              <p:blipFill>
                <a:blip r:embed="rId247"/>
                <a:stretch>
                  <a:fillRect/>
                </a:stretch>
              </p:blipFill>
              <p:spPr>
                <a:xfrm>
                  <a:off x="8575492" y="1572142"/>
                  <a:ext cx="590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9" name="Ink 158">
                  <a:extLst>
                    <a:ext uri="{FF2B5EF4-FFF2-40B4-BE49-F238E27FC236}">
                      <a16:creationId xmlns:a16="http://schemas.microsoft.com/office/drawing/2014/main" id="{5585E974-4D6C-2333-BD3E-47856B18E63D}"/>
                    </a:ext>
                  </a:extLst>
                </p14:cNvPr>
                <p14:cNvContentPartPr/>
                <p14:nvPr/>
              </p14:nvContentPartPr>
              <p14:xfrm>
                <a:off x="8649652" y="1692742"/>
                <a:ext cx="81720" cy="83520"/>
              </p14:xfrm>
            </p:contentPart>
          </mc:Choice>
          <mc:Fallback>
            <p:pic>
              <p:nvPicPr>
                <p:cNvPr id="159" name="Ink 158">
                  <a:extLst>
                    <a:ext uri="{FF2B5EF4-FFF2-40B4-BE49-F238E27FC236}">
                      <a16:creationId xmlns:a16="http://schemas.microsoft.com/office/drawing/2014/main" id="{5585E974-4D6C-2333-BD3E-47856B18E63D}"/>
                    </a:ext>
                  </a:extLst>
                </p:cNvPr>
                <p:cNvPicPr/>
                <p:nvPr/>
              </p:nvPicPr>
              <p:blipFill>
                <a:blip r:embed="rId249"/>
                <a:stretch>
                  <a:fillRect/>
                </a:stretch>
              </p:blipFill>
              <p:spPr>
                <a:xfrm>
                  <a:off x="8632012" y="1674742"/>
                  <a:ext cx="117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0" name="Ink 159">
                  <a:extLst>
                    <a:ext uri="{FF2B5EF4-FFF2-40B4-BE49-F238E27FC236}">
                      <a16:creationId xmlns:a16="http://schemas.microsoft.com/office/drawing/2014/main" id="{28533DC2-0537-661C-7907-02366C9ECCEF}"/>
                    </a:ext>
                  </a:extLst>
                </p14:cNvPr>
                <p14:cNvContentPartPr/>
                <p14:nvPr/>
              </p14:nvContentPartPr>
              <p14:xfrm>
                <a:off x="8240332" y="1858702"/>
                <a:ext cx="444240" cy="42120"/>
              </p14:xfrm>
            </p:contentPart>
          </mc:Choice>
          <mc:Fallback>
            <p:pic>
              <p:nvPicPr>
                <p:cNvPr id="160" name="Ink 159">
                  <a:extLst>
                    <a:ext uri="{FF2B5EF4-FFF2-40B4-BE49-F238E27FC236}">
                      <a16:creationId xmlns:a16="http://schemas.microsoft.com/office/drawing/2014/main" id="{28533DC2-0537-661C-7907-02366C9ECCEF}"/>
                    </a:ext>
                  </a:extLst>
                </p:cNvPr>
                <p:cNvPicPr/>
                <p:nvPr/>
              </p:nvPicPr>
              <p:blipFill>
                <a:blip r:embed="rId251"/>
                <a:stretch>
                  <a:fillRect/>
                </a:stretch>
              </p:blipFill>
              <p:spPr>
                <a:xfrm>
                  <a:off x="8222692" y="1841062"/>
                  <a:ext cx="4798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2" name="Ink 161">
                  <a:extLst>
                    <a:ext uri="{FF2B5EF4-FFF2-40B4-BE49-F238E27FC236}">
                      <a16:creationId xmlns:a16="http://schemas.microsoft.com/office/drawing/2014/main" id="{13983A2B-EC97-F840-ACB4-59E0BFDFC3DA}"/>
                    </a:ext>
                  </a:extLst>
                </p14:cNvPr>
                <p14:cNvContentPartPr/>
                <p14:nvPr/>
              </p14:nvContentPartPr>
              <p14:xfrm>
                <a:off x="7508452" y="1888942"/>
                <a:ext cx="909000" cy="837360"/>
              </p14:xfrm>
            </p:contentPart>
          </mc:Choice>
          <mc:Fallback>
            <p:pic>
              <p:nvPicPr>
                <p:cNvPr id="162" name="Ink 161">
                  <a:extLst>
                    <a:ext uri="{FF2B5EF4-FFF2-40B4-BE49-F238E27FC236}">
                      <a16:creationId xmlns:a16="http://schemas.microsoft.com/office/drawing/2014/main" id="{13983A2B-EC97-F840-ACB4-59E0BFDFC3DA}"/>
                    </a:ext>
                  </a:extLst>
                </p:cNvPr>
                <p:cNvPicPr/>
                <p:nvPr/>
              </p:nvPicPr>
              <p:blipFill>
                <a:blip r:embed="rId253"/>
                <a:stretch>
                  <a:fillRect/>
                </a:stretch>
              </p:blipFill>
              <p:spPr>
                <a:xfrm>
                  <a:off x="7490812" y="1870942"/>
                  <a:ext cx="944640" cy="873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3" name="Ink 162">
                  <a:extLst>
                    <a:ext uri="{FF2B5EF4-FFF2-40B4-BE49-F238E27FC236}">
                      <a16:creationId xmlns:a16="http://schemas.microsoft.com/office/drawing/2014/main" id="{A8C9CF73-96EF-8D32-05EE-BC4431B2D80B}"/>
                    </a:ext>
                  </a:extLst>
                </p14:cNvPr>
                <p14:cNvContentPartPr/>
                <p14:nvPr/>
              </p14:nvContentPartPr>
              <p14:xfrm>
                <a:off x="7463092" y="2642062"/>
                <a:ext cx="132120" cy="130680"/>
              </p14:xfrm>
            </p:contentPart>
          </mc:Choice>
          <mc:Fallback>
            <p:pic>
              <p:nvPicPr>
                <p:cNvPr id="163" name="Ink 162">
                  <a:extLst>
                    <a:ext uri="{FF2B5EF4-FFF2-40B4-BE49-F238E27FC236}">
                      <a16:creationId xmlns:a16="http://schemas.microsoft.com/office/drawing/2014/main" id="{A8C9CF73-96EF-8D32-05EE-BC4431B2D80B}"/>
                    </a:ext>
                  </a:extLst>
                </p:cNvPr>
                <p:cNvPicPr/>
                <p:nvPr/>
              </p:nvPicPr>
              <p:blipFill>
                <a:blip r:embed="rId255"/>
                <a:stretch>
                  <a:fillRect/>
                </a:stretch>
              </p:blipFill>
              <p:spPr>
                <a:xfrm>
                  <a:off x="7445452" y="2624062"/>
                  <a:ext cx="167760" cy="16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6">
            <p14:nvContentPartPr>
              <p14:cNvPr id="165" name="Ink 164">
                <a:extLst>
                  <a:ext uri="{FF2B5EF4-FFF2-40B4-BE49-F238E27FC236}">
                    <a16:creationId xmlns:a16="http://schemas.microsoft.com/office/drawing/2014/main" id="{62198E8F-9605-7E30-89AD-4E3595F9BFD6}"/>
                  </a:ext>
                </a:extLst>
              </p14:cNvPr>
              <p14:cNvContentPartPr/>
              <p14:nvPr/>
            </p14:nvContentPartPr>
            <p14:xfrm>
              <a:off x="564412" y="1957342"/>
              <a:ext cx="360" cy="360"/>
            </p14:xfrm>
          </p:contentPart>
        </mc:Choice>
        <mc:Fallback>
          <p:pic>
            <p:nvPicPr>
              <p:cNvPr id="165" name="Ink 164">
                <a:extLst>
                  <a:ext uri="{FF2B5EF4-FFF2-40B4-BE49-F238E27FC236}">
                    <a16:creationId xmlns:a16="http://schemas.microsoft.com/office/drawing/2014/main" id="{62198E8F-9605-7E30-89AD-4E3595F9BFD6}"/>
                  </a:ext>
                </a:extLst>
              </p:cNvPr>
              <p:cNvPicPr/>
              <p:nvPr/>
            </p:nvPicPr>
            <p:blipFill>
              <a:blip r:embed="rId257"/>
              <a:stretch>
                <a:fillRect/>
              </a:stretch>
            </p:blipFill>
            <p:spPr>
              <a:xfrm>
                <a:off x="546772" y="1939342"/>
                <a:ext cx="36000" cy="36000"/>
              </a:xfrm>
              <a:prstGeom prst="rect">
                <a:avLst/>
              </a:prstGeom>
            </p:spPr>
          </p:pic>
        </mc:Fallback>
      </mc:AlternateContent>
      <p:grpSp>
        <p:nvGrpSpPr>
          <p:cNvPr id="179" name="Group 178">
            <a:extLst>
              <a:ext uri="{FF2B5EF4-FFF2-40B4-BE49-F238E27FC236}">
                <a16:creationId xmlns:a16="http://schemas.microsoft.com/office/drawing/2014/main" id="{355BAA26-A0FE-714E-C125-EA25F6B6EF5D}"/>
              </a:ext>
            </a:extLst>
          </p:cNvPr>
          <p:cNvGrpSpPr/>
          <p:nvPr/>
        </p:nvGrpSpPr>
        <p:grpSpPr>
          <a:xfrm>
            <a:off x="279292" y="1284142"/>
            <a:ext cx="2630520" cy="1665360"/>
            <a:chOff x="279292" y="1284142"/>
            <a:chExt cx="2630520" cy="1665360"/>
          </a:xfrm>
        </p:grpSpPr>
        <mc:AlternateContent xmlns:mc="http://schemas.openxmlformats.org/markup-compatibility/2006">
          <mc:Choice xmlns:p14="http://schemas.microsoft.com/office/powerpoint/2010/main" Requires="p14">
            <p:contentPart p14:bwMode="auto" r:id="rId258">
              <p14:nvContentPartPr>
                <p14:cNvPr id="166" name="Ink 165">
                  <a:extLst>
                    <a:ext uri="{FF2B5EF4-FFF2-40B4-BE49-F238E27FC236}">
                      <a16:creationId xmlns:a16="http://schemas.microsoft.com/office/drawing/2014/main" id="{68EF4C14-257A-9248-497E-CF75D95D90FC}"/>
                    </a:ext>
                  </a:extLst>
                </p14:cNvPr>
                <p14:cNvContentPartPr/>
                <p14:nvPr/>
              </p14:nvContentPartPr>
              <p14:xfrm>
                <a:off x="279292" y="2822062"/>
                <a:ext cx="257040" cy="127440"/>
              </p14:xfrm>
            </p:contentPart>
          </mc:Choice>
          <mc:Fallback>
            <p:pic>
              <p:nvPicPr>
                <p:cNvPr id="166" name="Ink 165">
                  <a:extLst>
                    <a:ext uri="{FF2B5EF4-FFF2-40B4-BE49-F238E27FC236}">
                      <a16:creationId xmlns:a16="http://schemas.microsoft.com/office/drawing/2014/main" id="{68EF4C14-257A-9248-497E-CF75D95D90FC}"/>
                    </a:ext>
                  </a:extLst>
                </p:cNvPr>
                <p:cNvPicPr/>
                <p:nvPr/>
              </p:nvPicPr>
              <p:blipFill>
                <a:blip r:embed="rId259"/>
                <a:stretch>
                  <a:fillRect/>
                </a:stretch>
              </p:blipFill>
              <p:spPr>
                <a:xfrm>
                  <a:off x="261652" y="2804422"/>
                  <a:ext cx="2926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7" name="Ink 166">
                  <a:extLst>
                    <a:ext uri="{FF2B5EF4-FFF2-40B4-BE49-F238E27FC236}">
                      <a16:creationId xmlns:a16="http://schemas.microsoft.com/office/drawing/2014/main" id="{ED45C7B4-5C32-B9C1-0E0A-DF88EA904ABA}"/>
                    </a:ext>
                  </a:extLst>
                </p14:cNvPr>
                <p14:cNvContentPartPr/>
                <p14:nvPr/>
              </p14:nvContentPartPr>
              <p14:xfrm>
                <a:off x="448852" y="1785982"/>
                <a:ext cx="501840" cy="432720"/>
              </p14:xfrm>
            </p:contentPart>
          </mc:Choice>
          <mc:Fallback>
            <p:pic>
              <p:nvPicPr>
                <p:cNvPr id="167" name="Ink 166">
                  <a:extLst>
                    <a:ext uri="{FF2B5EF4-FFF2-40B4-BE49-F238E27FC236}">
                      <a16:creationId xmlns:a16="http://schemas.microsoft.com/office/drawing/2014/main" id="{ED45C7B4-5C32-B9C1-0E0A-DF88EA904ABA}"/>
                    </a:ext>
                  </a:extLst>
                </p:cNvPr>
                <p:cNvPicPr/>
                <p:nvPr/>
              </p:nvPicPr>
              <p:blipFill>
                <a:blip r:embed="rId261"/>
                <a:stretch>
                  <a:fillRect/>
                </a:stretch>
              </p:blipFill>
              <p:spPr>
                <a:xfrm>
                  <a:off x="431212" y="1767982"/>
                  <a:ext cx="5374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8" name="Ink 167">
                  <a:extLst>
                    <a:ext uri="{FF2B5EF4-FFF2-40B4-BE49-F238E27FC236}">
                      <a16:creationId xmlns:a16="http://schemas.microsoft.com/office/drawing/2014/main" id="{7FF31992-C671-0E31-42FF-3F278D91967E}"/>
                    </a:ext>
                  </a:extLst>
                </p14:cNvPr>
                <p14:cNvContentPartPr/>
                <p14:nvPr/>
              </p14:nvContentPartPr>
              <p14:xfrm>
                <a:off x="418972" y="2289262"/>
                <a:ext cx="397800" cy="371520"/>
              </p14:xfrm>
            </p:contentPart>
          </mc:Choice>
          <mc:Fallback>
            <p:pic>
              <p:nvPicPr>
                <p:cNvPr id="168" name="Ink 167">
                  <a:extLst>
                    <a:ext uri="{FF2B5EF4-FFF2-40B4-BE49-F238E27FC236}">
                      <a16:creationId xmlns:a16="http://schemas.microsoft.com/office/drawing/2014/main" id="{7FF31992-C671-0E31-42FF-3F278D91967E}"/>
                    </a:ext>
                  </a:extLst>
                </p:cNvPr>
                <p:cNvPicPr/>
                <p:nvPr/>
              </p:nvPicPr>
              <p:blipFill>
                <a:blip r:embed="rId263"/>
                <a:stretch>
                  <a:fillRect/>
                </a:stretch>
              </p:blipFill>
              <p:spPr>
                <a:xfrm>
                  <a:off x="401332" y="2271262"/>
                  <a:ext cx="43344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9" name="Ink 168">
                  <a:extLst>
                    <a:ext uri="{FF2B5EF4-FFF2-40B4-BE49-F238E27FC236}">
                      <a16:creationId xmlns:a16="http://schemas.microsoft.com/office/drawing/2014/main" id="{D157EC28-BAFF-D214-0707-4D66A577B1F6}"/>
                    </a:ext>
                  </a:extLst>
                </p14:cNvPr>
                <p14:cNvContentPartPr/>
                <p14:nvPr/>
              </p14:nvContentPartPr>
              <p14:xfrm>
                <a:off x="1237612" y="1822702"/>
                <a:ext cx="422640" cy="450360"/>
              </p14:xfrm>
            </p:contentPart>
          </mc:Choice>
          <mc:Fallback>
            <p:pic>
              <p:nvPicPr>
                <p:cNvPr id="169" name="Ink 168">
                  <a:extLst>
                    <a:ext uri="{FF2B5EF4-FFF2-40B4-BE49-F238E27FC236}">
                      <a16:creationId xmlns:a16="http://schemas.microsoft.com/office/drawing/2014/main" id="{D157EC28-BAFF-D214-0707-4D66A577B1F6}"/>
                    </a:ext>
                  </a:extLst>
                </p:cNvPr>
                <p:cNvPicPr/>
                <p:nvPr/>
              </p:nvPicPr>
              <p:blipFill>
                <a:blip r:embed="rId265"/>
                <a:stretch>
                  <a:fillRect/>
                </a:stretch>
              </p:blipFill>
              <p:spPr>
                <a:xfrm>
                  <a:off x="1219612" y="1804702"/>
                  <a:ext cx="45828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0" name="Ink 169">
                  <a:extLst>
                    <a:ext uri="{FF2B5EF4-FFF2-40B4-BE49-F238E27FC236}">
                      <a16:creationId xmlns:a16="http://schemas.microsoft.com/office/drawing/2014/main" id="{15FBC571-3CEC-DB61-176F-22DCA76C8F03}"/>
                    </a:ext>
                  </a:extLst>
                </p14:cNvPr>
                <p14:cNvContentPartPr/>
                <p14:nvPr/>
              </p14:nvContentPartPr>
              <p14:xfrm>
                <a:off x="1151932" y="2357662"/>
                <a:ext cx="379440" cy="465120"/>
              </p14:xfrm>
            </p:contentPart>
          </mc:Choice>
          <mc:Fallback>
            <p:pic>
              <p:nvPicPr>
                <p:cNvPr id="170" name="Ink 169">
                  <a:extLst>
                    <a:ext uri="{FF2B5EF4-FFF2-40B4-BE49-F238E27FC236}">
                      <a16:creationId xmlns:a16="http://schemas.microsoft.com/office/drawing/2014/main" id="{15FBC571-3CEC-DB61-176F-22DCA76C8F03}"/>
                    </a:ext>
                  </a:extLst>
                </p:cNvPr>
                <p:cNvPicPr/>
                <p:nvPr/>
              </p:nvPicPr>
              <p:blipFill>
                <a:blip r:embed="rId267"/>
                <a:stretch>
                  <a:fillRect/>
                </a:stretch>
              </p:blipFill>
              <p:spPr>
                <a:xfrm>
                  <a:off x="1134292" y="2340022"/>
                  <a:ext cx="41508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2" name="Ink 171">
                  <a:extLst>
                    <a:ext uri="{FF2B5EF4-FFF2-40B4-BE49-F238E27FC236}">
                      <a16:creationId xmlns:a16="http://schemas.microsoft.com/office/drawing/2014/main" id="{EED0CA1B-4002-20CF-5A2D-A2C9244C364F}"/>
                    </a:ext>
                  </a:extLst>
                </p14:cNvPr>
                <p14:cNvContentPartPr/>
                <p14:nvPr/>
              </p14:nvContentPartPr>
              <p14:xfrm>
                <a:off x="1751332" y="1409782"/>
                <a:ext cx="1114560" cy="608040"/>
              </p14:xfrm>
            </p:contentPart>
          </mc:Choice>
          <mc:Fallback>
            <p:pic>
              <p:nvPicPr>
                <p:cNvPr id="172" name="Ink 171">
                  <a:extLst>
                    <a:ext uri="{FF2B5EF4-FFF2-40B4-BE49-F238E27FC236}">
                      <a16:creationId xmlns:a16="http://schemas.microsoft.com/office/drawing/2014/main" id="{EED0CA1B-4002-20CF-5A2D-A2C9244C364F}"/>
                    </a:ext>
                  </a:extLst>
                </p:cNvPr>
                <p:cNvPicPr/>
                <p:nvPr/>
              </p:nvPicPr>
              <p:blipFill>
                <a:blip r:embed="rId269"/>
                <a:stretch>
                  <a:fillRect/>
                </a:stretch>
              </p:blipFill>
              <p:spPr>
                <a:xfrm>
                  <a:off x="1733692" y="1391782"/>
                  <a:ext cx="115020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3" name="Ink 172">
                  <a:extLst>
                    <a:ext uri="{FF2B5EF4-FFF2-40B4-BE49-F238E27FC236}">
                      <a16:creationId xmlns:a16="http://schemas.microsoft.com/office/drawing/2014/main" id="{C7811346-3BD5-E35D-0EDF-A87F69FC3D76}"/>
                    </a:ext>
                  </a:extLst>
                </p14:cNvPr>
                <p14:cNvContentPartPr/>
                <p14:nvPr/>
              </p14:nvContentPartPr>
              <p14:xfrm>
                <a:off x="1758532" y="1844662"/>
                <a:ext cx="261360" cy="201960"/>
              </p14:xfrm>
            </p:contentPart>
          </mc:Choice>
          <mc:Fallback>
            <p:pic>
              <p:nvPicPr>
                <p:cNvPr id="173" name="Ink 172">
                  <a:extLst>
                    <a:ext uri="{FF2B5EF4-FFF2-40B4-BE49-F238E27FC236}">
                      <a16:creationId xmlns:a16="http://schemas.microsoft.com/office/drawing/2014/main" id="{C7811346-3BD5-E35D-0EDF-A87F69FC3D76}"/>
                    </a:ext>
                  </a:extLst>
                </p:cNvPr>
                <p:cNvPicPr/>
                <p:nvPr/>
              </p:nvPicPr>
              <p:blipFill>
                <a:blip r:embed="rId271"/>
                <a:stretch>
                  <a:fillRect/>
                </a:stretch>
              </p:blipFill>
              <p:spPr>
                <a:xfrm>
                  <a:off x="1740892" y="1826662"/>
                  <a:ext cx="2970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4" name="Ink 173">
                  <a:extLst>
                    <a:ext uri="{FF2B5EF4-FFF2-40B4-BE49-F238E27FC236}">
                      <a16:creationId xmlns:a16="http://schemas.microsoft.com/office/drawing/2014/main" id="{2C42A685-B1D1-5BDF-ADD5-859535582039}"/>
                    </a:ext>
                  </a:extLst>
                </p14:cNvPr>
                <p14:cNvContentPartPr/>
                <p14:nvPr/>
              </p14:nvContentPartPr>
              <p14:xfrm>
                <a:off x="990292" y="1284142"/>
                <a:ext cx="1919520" cy="512640"/>
              </p14:xfrm>
            </p:contentPart>
          </mc:Choice>
          <mc:Fallback>
            <p:pic>
              <p:nvPicPr>
                <p:cNvPr id="174" name="Ink 173">
                  <a:extLst>
                    <a:ext uri="{FF2B5EF4-FFF2-40B4-BE49-F238E27FC236}">
                      <a16:creationId xmlns:a16="http://schemas.microsoft.com/office/drawing/2014/main" id="{2C42A685-B1D1-5BDF-ADD5-859535582039}"/>
                    </a:ext>
                  </a:extLst>
                </p:cNvPr>
                <p:cNvPicPr/>
                <p:nvPr/>
              </p:nvPicPr>
              <p:blipFill>
                <a:blip r:embed="rId273"/>
                <a:stretch>
                  <a:fillRect/>
                </a:stretch>
              </p:blipFill>
              <p:spPr>
                <a:xfrm>
                  <a:off x="972292" y="1266502"/>
                  <a:ext cx="195516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5" name="Ink 174">
                  <a:extLst>
                    <a:ext uri="{FF2B5EF4-FFF2-40B4-BE49-F238E27FC236}">
                      <a16:creationId xmlns:a16="http://schemas.microsoft.com/office/drawing/2014/main" id="{905BA13A-E95C-C0D6-8EF9-E2514B6DA5E2}"/>
                    </a:ext>
                  </a:extLst>
                </p14:cNvPr>
                <p14:cNvContentPartPr/>
                <p14:nvPr/>
              </p14:nvContentPartPr>
              <p14:xfrm>
                <a:off x="955012" y="1661782"/>
                <a:ext cx="176400" cy="175680"/>
              </p14:xfrm>
            </p:contentPart>
          </mc:Choice>
          <mc:Fallback>
            <p:pic>
              <p:nvPicPr>
                <p:cNvPr id="175" name="Ink 174">
                  <a:extLst>
                    <a:ext uri="{FF2B5EF4-FFF2-40B4-BE49-F238E27FC236}">
                      <a16:creationId xmlns:a16="http://schemas.microsoft.com/office/drawing/2014/main" id="{905BA13A-E95C-C0D6-8EF9-E2514B6DA5E2}"/>
                    </a:ext>
                  </a:extLst>
                </p:cNvPr>
                <p:cNvPicPr/>
                <p:nvPr/>
              </p:nvPicPr>
              <p:blipFill>
                <a:blip r:embed="rId275"/>
                <a:stretch>
                  <a:fillRect/>
                </a:stretch>
              </p:blipFill>
              <p:spPr>
                <a:xfrm>
                  <a:off x="937012" y="1644142"/>
                  <a:ext cx="2120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7" name="Ink 176">
                  <a:extLst>
                    <a:ext uri="{FF2B5EF4-FFF2-40B4-BE49-F238E27FC236}">
                      <a16:creationId xmlns:a16="http://schemas.microsoft.com/office/drawing/2014/main" id="{8B00AC1C-EF76-C2F9-1BA6-EA3F10CAD4BE}"/>
                    </a:ext>
                  </a:extLst>
                </p14:cNvPr>
                <p14:cNvContentPartPr/>
                <p14:nvPr/>
              </p14:nvContentPartPr>
              <p14:xfrm>
                <a:off x="1779772" y="1427422"/>
                <a:ext cx="531720" cy="492840"/>
              </p14:xfrm>
            </p:contentPart>
          </mc:Choice>
          <mc:Fallback>
            <p:pic>
              <p:nvPicPr>
                <p:cNvPr id="177" name="Ink 176">
                  <a:extLst>
                    <a:ext uri="{FF2B5EF4-FFF2-40B4-BE49-F238E27FC236}">
                      <a16:creationId xmlns:a16="http://schemas.microsoft.com/office/drawing/2014/main" id="{8B00AC1C-EF76-C2F9-1BA6-EA3F10CAD4BE}"/>
                    </a:ext>
                  </a:extLst>
                </p:cNvPr>
                <p:cNvPicPr/>
                <p:nvPr/>
              </p:nvPicPr>
              <p:blipFill>
                <a:blip r:embed="rId277"/>
                <a:stretch>
                  <a:fillRect/>
                </a:stretch>
              </p:blipFill>
              <p:spPr>
                <a:xfrm>
                  <a:off x="1761772" y="1409422"/>
                  <a:ext cx="56736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8" name="Ink 177">
                  <a:extLst>
                    <a:ext uri="{FF2B5EF4-FFF2-40B4-BE49-F238E27FC236}">
                      <a16:creationId xmlns:a16="http://schemas.microsoft.com/office/drawing/2014/main" id="{0F73B570-1E76-D1BE-929A-D426A5ECE0A7}"/>
                    </a:ext>
                  </a:extLst>
                </p14:cNvPr>
                <p14:cNvContentPartPr/>
                <p14:nvPr/>
              </p14:nvContentPartPr>
              <p14:xfrm>
                <a:off x="1855732" y="1434622"/>
                <a:ext cx="302040" cy="758880"/>
              </p14:xfrm>
            </p:contentPart>
          </mc:Choice>
          <mc:Fallback>
            <p:pic>
              <p:nvPicPr>
                <p:cNvPr id="178" name="Ink 177">
                  <a:extLst>
                    <a:ext uri="{FF2B5EF4-FFF2-40B4-BE49-F238E27FC236}">
                      <a16:creationId xmlns:a16="http://schemas.microsoft.com/office/drawing/2014/main" id="{0F73B570-1E76-D1BE-929A-D426A5ECE0A7}"/>
                    </a:ext>
                  </a:extLst>
                </p:cNvPr>
                <p:cNvPicPr/>
                <p:nvPr/>
              </p:nvPicPr>
              <p:blipFill>
                <a:blip r:embed="rId279"/>
                <a:stretch>
                  <a:fillRect/>
                </a:stretch>
              </p:blipFill>
              <p:spPr>
                <a:xfrm>
                  <a:off x="1838092" y="1416982"/>
                  <a:ext cx="337680" cy="794520"/>
                </a:xfrm>
                <a:prstGeom prst="rect">
                  <a:avLst/>
                </a:prstGeom>
              </p:spPr>
            </p:pic>
          </mc:Fallback>
        </mc:AlternateContent>
      </p:grpSp>
    </p:spTree>
    <p:extLst>
      <p:ext uri="{BB962C8B-B14F-4D97-AF65-F5344CB8AC3E}">
        <p14:creationId xmlns:p14="http://schemas.microsoft.com/office/powerpoint/2010/main" val="107540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defTabSz="1218621"/>
            <a:r>
              <a:rPr lang="en-US" sz="1799" dirty="0">
                <a:solidFill>
                  <a:schemeClr val="accent1"/>
                </a:solidFill>
                <a:latin typeface="72" panose="020B0503030000000003" pitchFamily="34" charset="0"/>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defTabSz="1218621"/>
            <a:endParaRPr lang="en-US" sz="1799" dirty="0">
              <a:solidFill>
                <a:schemeClr val="accent1"/>
              </a:solidFill>
              <a:latin typeface="72" panose="020B0503030000000003" pitchFamily="34" charset="0"/>
            </a:endParaRPr>
          </a:p>
          <a:p>
            <a:pPr defTabSz="1218621"/>
            <a:r>
              <a:rPr lang="en-US" sz="1799" dirty="0">
                <a:solidFill>
                  <a:schemeClr val="accent1"/>
                </a:solidFill>
                <a:latin typeface="72" panose="020B0503030000000003" pitchFamily="34" charset="0"/>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1115640"/>
            <a:ext cx="11806237"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in our company we had written all the business logic in the past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in form of FM, Classes. Today we want to reuse our old code which has the business logic, validation, sequence, processing, along with transaction buffer. So if you want to manage all these codes yourself and integrate your legacy (old code written by you or your team), you will opt for unmanaged (here RAP is not managing the CURD operation) scenario.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is providing a demo class for learning purpose viz. </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dmo</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cl_flight_legacy</a:t>
            </a:r>
            <a:endParaRPr sz="1800" dirty="0">
              <a:solidFill>
                <a:srgbClr val="000000"/>
              </a:solidFill>
              <a:highlight>
                <a:srgbClr val="F0D8A8"/>
              </a:highlight>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this class we have our own old logic which contains the transaction buffer and business logic to maintain all the source code to interact with database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allows us to implement the entire runtime of the BO</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Interaction Phase (code to interact and keep data inside </a:t>
            </a:r>
            <a:r>
              <a:rPr lang="en-US" sz="1800" dirty="0" err="1">
                <a:solidFill>
                  <a:schemeClr val="dk1"/>
                </a:solidFill>
                <a:latin typeface="Calibri"/>
                <a:ea typeface="Calibri"/>
                <a:cs typeface="Calibri"/>
                <a:sym typeface="Calibri"/>
              </a:rPr>
              <a:t>itab</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Transaction Buffer (like a internal table where we keep temporary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Save Sequence (Commit work and Rollback)</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Unmanaged </a:t>
            </a:r>
            <a:r>
              <a:rPr lang="en-US" sz="3599" dirty="0" err="1">
                <a:solidFill>
                  <a:srgbClr val="FFC000"/>
                </a:solidFill>
                <a:latin typeface="Cooper Black" panose="0208090404030B020404" pitchFamily="18" charset="0"/>
                <a:ea typeface="Corben"/>
                <a:cs typeface="Corben"/>
                <a:sym typeface="Corben"/>
              </a:rPr>
              <a:t>Impl</a:t>
            </a:r>
            <a:r>
              <a:rPr lang="en-US" sz="3599" dirty="0">
                <a:solidFill>
                  <a:srgbClr val="FFC000"/>
                </a:solidFill>
                <a:latin typeface="Cooper Black" panose="0208090404030B020404" pitchFamily="18" charset="0"/>
                <a:ea typeface="Corben"/>
                <a:cs typeface="Corben"/>
                <a:sym typeface="Corben"/>
              </a:rPr>
              <a:t>.</a:t>
            </a:r>
            <a:endParaRPr sz="3599" dirty="0">
              <a:solidFill>
                <a:srgbClr val="FFC000"/>
              </a:solidFill>
              <a:latin typeface="Cooper Black" panose="0208090404030B020404" pitchFamily="18" charset="0"/>
              <a:ea typeface="Corben"/>
              <a:cs typeface="Corben"/>
              <a:sym typeface="Corben"/>
            </a:endParaRPr>
          </a:p>
        </p:txBody>
      </p:sp>
      <p:sp>
        <p:nvSpPr>
          <p:cNvPr id="1824" name="Google Shape;1824;p103"/>
          <p:cNvSpPr/>
          <p:nvPr/>
        </p:nvSpPr>
        <p:spPr>
          <a:xfrm>
            <a:off x="1845940" y="4491487"/>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UPDATE_BAPI</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a:t>
            </a:r>
            <a:endParaRPr/>
          </a:p>
        </p:txBody>
      </p:sp>
      <p:sp>
        <p:nvSpPr>
          <p:cNvPr id="1825" name="Google Shape;1825;p103"/>
          <p:cNvSpPr/>
          <p:nvPr/>
        </p:nvSpPr>
        <p:spPr>
          <a:xfrm>
            <a:off x="1125860" y="4644176"/>
            <a:ext cx="576064" cy="50405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6" name="Google Shape;1826;p103"/>
          <p:cNvSpPr/>
          <p:nvPr/>
        </p:nvSpPr>
        <p:spPr>
          <a:xfrm>
            <a:off x="6022404" y="4932208"/>
            <a:ext cx="1152128" cy="576064"/>
          </a:xfrm>
          <a:prstGeom prst="flowChartMagneticDisk">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27" name="Google Shape;1827;p103"/>
          <p:cNvCxnSpPr>
            <a:endCxn id="1826" idx="2"/>
          </p:cNvCxnSpPr>
          <p:nvPr/>
        </p:nvCxnSpPr>
        <p:spPr>
          <a:xfrm>
            <a:off x="4726404" y="4788240"/>
            <a:ext cx="1296000" cy="432000"/>
          </a:xfrm>
          <a:prstGeom prst="straightConnector1">
            <a:avLst/>
          </a:prstGeom>
          <a:noFill/>
          <a:ln w="9525" cap="flat" cmpd="sng">
            <a:solidFill>
              <a:schemeClr val="accent1"/>
            </a:solidFill>
            <a:prstDash val="solid"/>
            <a:miter lim="800000"/>
            <a:headEnd type="none" w="sm" len="sm"/>
            <a:tailEnd type="triangle" w="med" len="med"/>
          </a:ln>
        </p:spPr>
      </p:cxnSp>
      <p:sp>
        <p:nvSpPr>
          <p:cNvPr id="1828" name="Google Shape;1828;p103"/>
          <p:cNvSpPr/>
          <p:nvPr/>
        </p:nvSpPr>
        <p:spPr>
          <a:xfrm>
            <a:off x="400608" y="5695912"/>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BAPI_TR_COMMIT</a:t>
            </a:r>
            <a:endParaRPr/>
          </a:p>
        </p:txBody>
      </p:sp>
      <p:sp>
        <p:nvSpPr>
          <p:cNvPr id="1829" name="Google Shape;1829;p103"/>
          <p:cNvSpPr/>
          <p:nvPr/>
        </p:nvSpPr>
        <p:spPr>
          <a:xfrm>
            <a:off x="3621560" y="5701411"/>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BAPI_TR_ROLLBACK</a:t>
            </a:r>
            <a:endParaRPr/>
          </a:p>
        </p:txBody>
      </p:sp>
      <p:cxnSp>
        <p:nvCxnSpPr>
          <p:cNvPr id="1830" name="Google Shape;1830;p103"/>
          <p:cNvCxnSpPr>
            <a:stCxn id="1828" idx="2"/>
            <a:endCxn id="1826" idx="4"/>
          </p:cNvCxnSpPr>
          <p:nvPr/>
        </p:nvCxnSpPr>
        <p:spPr>
          <a:xfrm rot="-5400000">
            <a:off x="3891722" y="3205250"/>
            <a:ext cx="1267800" cy="5297700"/>
          </a:xfrm>
          <a:prstGeom prst="bentConnector4">
            <a:avLst>
              <a:gd name="adj1" fmla="val -18031"/>
              <a:gd name="adj2" fmla="val 104316"/>
            </a:avLst>
          </a:prstGeom>
          <a:noFill/>
          <a:ln w="9525" cap="flat" cmpd="sng">
            <a:solidFill>
              <a:schemeClr val="accent1"/>
            </a:solidFill>
            <a:prstDash val="solid"/>
            <a:miter lim="800000"/>
            <a:headEnd type="none" w="sm" len="sm"/>
            <a:tailEnd type="triangle" w="med" len="med"/>
          </a:ln>
        </p:spPr>
      </p:cxnSp>
      <p:cxnSp>
        <p:nvCxnSpPr>
          <p:cNvPr id="1831" name="Google Shape;1831;p103"/>
          <p:cNvCxnSpPr>
            <a:stCxn id="1829" idx="2"/>
            <a:endCxn id="1826" idx="4"/>
          </p:cNvCxnSpPr>
          <p:nvPr/>
        </p:nvCxnSpPr>
        <p:spPr>
          <a:xfrm rot="-5400000">
            <a:off x="5499574" y="4818449"/>
            <a:ext cx="1273200" cy="2076900"/>
          </a:xfrm>
          <a:prstGeom prst="bentConnector4">
            <a:avLst>
              <a:gd name="adj1" fmla="val -17955"/>
              <a:gd name="adj2" fmla="val 111002"/>
            </a:avLst>
          </a:prstGeom>
          <a:noFill/>
          <a:ln w="9525" cap="flat" cmpd="sng">
            <a:solidFill>
              <a:schemeClr val="accent1"/>
            </a:solidFill>
            <a:prstDash val="solid"/>
            <a:miter lim="800000"/>
            <a:headEnd type="none" w="sm" len="sm"/>
            <a:tailEnd type="triangle" w="med" len="med"/>
          </a:ln>
        </p:spPr>
      </p:cxn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04"/>
          <p:cNvSpPr/>
          <p:nvPr/>
        </p:nvSpPr>
        <p:spPr>
          <a:xfrm>
            <a:off x="1197868" y="2708920"/>
            <a:ext cx="3060338" cy="1944216"/>
          </a:xfrm>
          <a:prstGeom prst="rect">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8" name="Google Shape;1838;p10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a:t>
            </a:r>
            <a:endParaRPr sz="3599" dirty="0">
              <a:solidFill>
                <a:srgbClr val="FFC000"/>
              </a:solidFill>
              <a:latin typeface="Cooper Black" panose="0208090404030B020404" pitchFamily="18" charset="0"/>
              <a:ea typeface="Corben"/>
              <a:cs typeface="Corben"/>
              <a:sym typeface="Corben"/>
            </a:endParaRPr>
          </a:p>
        </p:txBody>
      </p:sp>
      <p:sp>
        <p:nvSpPr>
          <p:cNvPr id="1841" name="Google Shape;1841;p104"/>
          <p:cNvSpPr/>
          <p:nvPr/>
        </p:nvSpPr>
        <p:spPr>
          <a:xfrm>
            <a:off x="62180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2" name="Google Shape;1842;p104"/>
          <p:cNvSpPr/>
          <p:nvPr/>
        </p:nvSpPr>
        <p:spPr>
          <a:xfrm>
            <a:off x="350212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Customer</a:t>
            </a:r>
            <a:endParaRPr/>
          </a:p>
        </p:txBody>
      </p:sp>
      <p:sp>
        <p:nvSpPr>
          <p:cNvPr id="1843" name="Google Shape;1843;p104"/>
          <p:cNvSpPr/>
          <p:nvPr/>
        </p:nvSpPr>
        <p:spPr>
          <a:xfrm>
            <a:off x="90983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4" name="Google Shape;1844;p104"/>
          <p:cNvSpPr/>
          <p:nvPr/>
        </p:nvSpPr>
        <p:spPr>
          <a:xfrm>
            <a:off x="379015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customer</a:t>
            </a:r>
            <a:endParaRPr/>
          </a:p>
        </p:txBody>
      </p:sp>
      <p:sp>
        <p:nvSpPr>
          <p:cNvPr id="1845" name="Google Shape;1845;p104"/>
          <p:cNvSpPr/>
          <p:nvPr/>
        </p:nvSpPr>
        <p:spPr>
          <a:xfrm>
            <a:off x="6670476" y="6263796"/>
            <a:ext cx="2150306"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/dmo/travel</a:t>
            </a:r>
            <a:endParaRPr/>
          </a:p>
        </p:txBody>
      </p:sp>
      <p:sp>
        <p:nvSpPr>
          <p:cNvPr id="1846" name="Google Shape;1846;p104"/>
          <p:cNvSpPr/>
          <p:nvPr/>
        </p:nvSpPr>
        <p:spPr>
          <a:xfrm>
            <a:off x="4745504" y="4004882"/>
            <a:ext cx="2088232" cy="52047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a:t>
            </a:r>
            <a:endParaRPr sz="2400">
              <a:solidFill>
                <a:schemeClr val="lt1"/>
              </a:solidFill>
              <a:latin typeface="Calibri"/>
              <a:ea typeface="Calibri"/>
              <a:cs typeface="Calibri"/>
              <a:sym typeface="Calibri"/>
            </a:endParaRPr>
          </a:p>
        </p:txBody>
      </p:sp>
      <p:cxnSp>
        <p:nvCxnSpPr>
          <p:cNvPr id="1847" name="Google Shape;1847;p104"/>
          <p:cNvCxnSpPr>
            <a:stCxn id="1844" idx="0"/>
            <a:endCxn id="1842" idx="2"/>
          </p:cNvCxnSpPr>
          <p:nvPr/>
        </p:nvCxnSpPr>
        <p:spPr>
          <a:xfrm rot="10800000">
            <a:off x="454624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8" name="Google Shape;1848;p104"/>
          <p:cNvCxnSpPr>
            <a:stCxn id="1843" idx="0"/>
            <a:endCxn id="1841" idx="2"/>
          </p:cNvCxnSpPr>
          <p:nvPr/>
        </p:nvCxnSpPr>
        <p:spPr>
          <a:xfrm rot="10800000">
            <a:off x="166592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9" name="Google Shape;1849;p104"/>
          <p:cNvCxnSpPr>
            <a:stCxn id="1842" idx="0"/>
            <a:endCxn id="1846" idx="2"/>
          </p:cNvCxnSpPr>
          <p:nvPr/>
        </p:nvCxnSpPr>
        <p:spPr>
          <a:xfrm rot="-5400000">
            <a:off x="4843690" y="4228037"/>
            <a:ext cx="648600" cy="1243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0" name="Google Shape;1850;p104"/>
          <p:cNvCxnSpPr>
            <a:stCxn id="1841" idx="0"/>
            <a:endCxn id="1846" idx="2"/>
          </p:cNvCxnSpPr>
          <p:nvPr/>
        </p:nvCxnSpPr>
        <p:spPr>
          <a:xfrm rot="-5400000">
            <a:off x="3403520" y="2787887"/>
            <a:ext cx="648600" cy="41238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1" name="Google Shape;1851;p104"/>
          <p:cNvCxnSpPr>
            <a:stCxn id="1845" idx="0"/>
          </p:cNvCxnSpPr>
          <p:nvPr/>
        </p:nvCxnSpPr>
        <p:spPr>
          <a:xfrm rot="10800000">
            <a:off x="6204829" y="4509096"/>
            <a:ext cx="1540800" cy="1754700"/>
          </a:xfrm>
          <a:prstGeom prst="straightConnector1">
            <a:avLst/>
          </a:prstGeom>
          <a:noFill/>
          <a:ln w="9525" cap="flat" cmpd="sng">
            <a:solidFill>
              <a:schemeClr val="accent1"/>
            </a:solidFill>
            <a:prstDash val="solid"/>
            <a:miter lim="800000"/>
            <a:headEnd type="none" w="sm" len="sm"/>
            <a:tailEnd type="triangle" w="med" len="med"/>
          </a:ln>
        </p:spPr>
      </p:cxnSp>
      <p:sp>
        <p:nvSpPr>
          <p:cNvPr id="1852" name="Google Shape;1852;p104"/>
          <p:cNvSpPr/>
          <p:nvPr/>
        </p:nvSpPr>
        <p:spPr>
          <a:xfrm>
            <a:off x="7462565" y="4024743"/>
            <a:ext cx="2376264" cy="50079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Travel_U_MDE</a:t>
            </a:r>
            <a:endParaRPr sz="2400">
              <a:solidFill>
                <a:schemeClr val="lt1"/>
              </a:solidFill>
              <a:latin typeface="Calibri"/>
              <a:ea typeface="Calibri"/>
              <a:cs typeface="Calibri"/>
              <a:sym typeface="Calibri"/>
            </a:endParaRPr>
          </a:p>
        </p:txBody>
      </p:sp>
      <p:cxnSp>
        <p:nvCxnSpPr>
          <p:cNvPr id="1853" name="Google Shape;1853;p104"/>
          <p:cNvCxnSpPr>
            <a:stCxn id="1846" idx="3"/>
            <a:endCxn id="1852" idx="1"/>
          </p:cNvCxnSpPr>
          <p:nvPr/>
        </p:nvCxnSpPr>
        <p:spPr>
          <a:xfrm>
            <a:off x="6833736" y="4265118"/>
            <a:ext cx="628800" cy="9900"/>
          </a:xfrm>
          <a:prstGeom prst="straightConnector1">
            <a:avLst/>
          </a:prstGeom>
          <a:noFill/>
          <a:ln w="9525" cap="flat" cmpd="sng">
            <a:solidFill>
              <a:schemeClr val="accent1"/>
            </a:solidFill>
            <a:prstDash val="solid"/>
            <a:miter lim="800000"/>
            <a:headEnd type="none" w="sm" len="sm"/>
            <a:tailEnd type="none" w="sm" len="sm"/>
          </a:ln>
        </p:spPr>
      </p:cxnSp>
      <p:sp>
        <p:nvSpPr>
          <p:cNvPr id="1854" name="Google Shape;1854;p104"/>
          <p:cNvSpPr/>
          <p:nvPr/>
        </p:nvSpPr>
        <p:spPr>
          <a:xfrm>
            <a:off x="4673496" y="2810772"/>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definition</a:t>
            </a:r>
            <a:endParaRPr/>
          </a:p>
        </p:txBody>
      </p:sp>
      <p:cxnSp>
        <p:nvCxnSpPr>
          <p:cNvPr id="1855" name="Google Shape;1855;p104"/>
          <p:cNvCxnSpPr>
            <a:stCxn id="1846" idx="0"/>
            <a:endCxn id="1854" idx="2"/>
          </p:cNvCxnSpPr>
          <p:nvPr/>
        </p:nvCxnSpPr>
        <p:spPr>
          <a:xfrm rot="10800000">
            <a:off x="5789620" y="3530882"/>
            <a:ext cx="0" cy="474000"/>
          </a:xfrm>
          <a:prstGeom prst="straightConnector1">
            <a:avLst/>
          </a:prstGeom>
          <a:noFill/>
          <a:ln w="9525" cap="flat" cmpd="sng">
            <a:solidFill>
              <a:schemeClr val="accent1"/>
            </a:solidFill>
            <a:prstDash val="solid"/>
            <a:miter lim="800000"/>
            <a:headEnd type="none" w="sm" len="sm"/>
            <a:tailEnd type="triangle" w="med" len="med"/>
          </a:ln>
        </p:spPr>
      </p:cxnSp>
      <p:sp>
        <p:nvSpPr>
          <p:cNvPr id="1856" name="Google Shape;1856;p104"/>
          <p:cNvSpPr/>
          <p:nvPr/>
        </p:nvSpPr>
        <p:spPr>
          <a:xfrm>
            <a:off x="4673496" y="1570221"/>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Impl.</a:t>
            </a:r>
            <a:endParaRPr/>
          </a:p>
        </p:txBody>
      </p:sp>
      <p:cxnSp>
        <p:nvCxnSpPr>
          <p:cNvPr id="1857" name="Google Shape;1857;p104"/>
          <p:cNvCxnSpPr>
            <a:stCxn id="1854" idx="0"/>
            <a:endCxn id="1856" idx="2"/>
          </p:cNvCxnSpPr>
          <p:nvPr/>
        </p:nvCxnSpPr>
        <p:spPr>
          <a:xfrm rot="10800000">
            <a:off x="5789620" y="2290272"/>
            <a:ext cx="0" cy="520500"/>
          </a:xfrm>
          <a:prstGeom prst="straightConnector1">
            <a:avLst/>
          </a:prstGeom>
          <a:noFill/>
          <a:ln w="9525" cap="flat" cmpd="sng">
            <a:solidFill>
              <a:schemeClr val="accent1"/>
            </a:solidFill>
            <a:prstDash val="solid"/>
            <a:miter lim="800000"/>
            <a:headEnd type="none" w="sm" len="sm"/>
            <a:tailEnd type="triangle" w="med" len="med"/>
          </a:ln>
        </p:spPr>
      </p:cxnSp>
      <p:sp>
        <p:nvSpPr>
          <p:cNvPr id="1858" name="Google Shape;1858;p104"/>
          <p:cNvSpPr/>
          <p:nvPr/>
        </p:nvSpPr>
        <p:spPr>
          <a:xfrm>
            <a:off x="1557909" y="3860386"/>
            <a:ext cx="2431510" cy="648734"/>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 unmanaged</a:t>
            </a:r>
            <a:endParaRPr/>
          </a:p>
        </p:txBody>
      </p:sp>
      <p:sp>
        <p:nvSpPr>
          <p:cNvPr id="1859" name="Google Shape;1859;p104"/>
          <p:cNvSpPr/>
          <p:nvPr/>
        </p:nvSpPr>
        <p:spPr>
          <a:xfrm>
            <a:off x="1557909" y="2894196"/>
            <a:ext cx="2431510" cy="64873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BIMP-unmanaged</a:t>
            </a:r>
            <a:endParaRPr/>
          </a:p>
        </p:txBody>
      </p:sp>
      <p:cxnSp>
        <p:nvCxnSpPr>
          <p:cNvPr id="1860" name="Google Shape;1860;p104"/>
          <p:cNvCxnSpPr>
            <a:stCxn id="1858" idx="3"/>
            <a:endCxn id="1846" idx="1"/>
          </p:cNvCxnSpPr>
          <p:nvPr/>
        </p:nvCxnSpPr>
        <p:spPr>
          <a:xfrm>
            <a:off x="3989419" y="4184753"/>
            <a:ext cx="756000" cy="80400"/>
          </a:xfrm>
          <a:prstGeom prst="straightConnector1">
            <a:avLst/>
          </a:prstGeom>
          <a:noFill/>
          <a:ln w="9525" cap="flat" cmpd="sng">
            <a:solidFill>
              <a:schemeClr val="accent1"/>
            </a:solidFill>
            <a:prstDash val="solid"/>
            <a:miter lim="800000"/>
            <a:headEnd type="none" w="sm" len="sm"/>
            <a:tailEnd type="none" w="sm" len="sm"/>
          </a:ln>
        </p:spPr>
      </p:cxnSp>
      <p:cxnSp>
        <p:nvCxnSpPr>
          <p:cNvPr id="1861" name="Google Shape;1861;p104"/>
          <p:cNvCxnSpPr>
            <a:stCxn id="1859" idx="2"/>
            <a:endCxn id="1858" idx="0"/>
          </p:cNvCxnSpPr>
          <p:nvPr/>
        </p:nvCxnSpPr>
        <p:spPr>
          <a:xfrm>
            <a:off x="2773664" y="3542930"/>
            <a:ext cx="0" cy="317400"/>
          </a:xfrm>
          <a:prstGeom prst="straightConnector1">
            <a:avLst/>
          </a:prstGeom>
          <a:noFill/>
          <a:ln w="9525" cap="flat" cmpd="sng">
            <a:solidFill>
              <a:schemeClr val="accent1"/>
            </a:solidFill>
            <a:prstDash val="solid"/>
            <a:miter lim="800000"/>
            <a:headEnd type="none" w="sm" len="sm"/>
            <a:tailEnd type="none" w="sm" len="sm"/>
          </a:ln>
        </p:spPr>
      </p:cxnSp>
      <p:pic>
        <p:nvPicPr>
          <p:cNvPr id="2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p105"/>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868" name="Google Shape;1868;p10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sp>
        <p:nvSpPr>
          <p:cNvPr id="1871" name="Google Shape;1871;p105"/>
          <p:cNvSpPr/>
          <p:nvPr/>
        </p:nvSpPr>
        <p:spPr>
          <a:xfrm>
            <a:off x="612471" y="1145484"/>
            <a:ext cx="5544616" cy="46805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2" name="Google Shape;1872;p105"/>
          <p:cNvSpPr/>
          <p:nvPr/>
        </p:nvSpPr>
        <p:spPr>
          <a:xfrm>
            <a:off x="981844" y="146883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3" name="Google Shape;1873;p105"/>
          <p:cNvSpPr/>
          <p:nvPr/>
        </p:nvSpPr>
        <p:spPr>
          <a:xfrm>
            <a:off x="991516" y="2046611"/>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4" name="Google Shape;1874;p105"/>
          <p:cNvSpPr/>
          <p:nvPr/>
        </p:nvSpPr>
        <p:spPr>
          <a:xfrm>
            <a:off x="981844" y="264191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5" name="Google Shape;1875;p105"/>
          <p:cNvSpPr/>
          <p:nvPr/>
        </p:nvSpPr>
        <p:spPr>
          <a:xfrm>
            <a:off x="949224" y="326174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6" name="Google Shape;1876;p105"/>
          <p:cNvSpPr/>
          <p:nvPr/>
        </p:nvSpPr>
        <p:spPr>
          <a:xfrm>
            <a:off x="3914242" y="1451672"/>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7" name="Google Shape;1877;p105"/>
          <p:cNvSpPr/>
          <p:nvPr/>
        </p:nvSpPr>
        <p:spPr>
          <a:xfrm>
            <a:off x="3888183" y="2060848"/>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8" name="Google Shape;1878;p105"/>
          <p:cNvSpPr/>
          <p:nvPr/>
        </p:nvSpPr>
        <p:spPr>
          <a:xfrm>
            <a:off x="3881622" y="273393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9" name="Google Shape;1879;p105"/>
          <p:cNvSpPr/>
          <p:nvPr/>
        </p:nvSpPr>
        <p:spPr>
          <a:xfrm>
            <a:off x="3881622" y="332388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0" name="Google Shape;1880;p105"/>
          <p:cNvSpPr/>
          <p:nvPr/>
        </p:nvSpPr>
        <p:spPr>
          <a:xfrm>
            <a:off x="6310436" y="2204864"/>
            <a:ext cx="1224136" cy="216024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1" name="Google Shape;1881;p105"/>
          <p:cNvSpPr txBox="1"/>
          <p:nvPr/>
        </p:nvSpPr>
        <p:spPr>
          <a:xfrm>
            <a:off x="7534572" y="1124744"/>
            <a:ext cx="416653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How you know in the code which fields are changed on the screen by the user.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So accordingly we can update the data into the database only for the changed fields??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RAP provides a compiler structure called %control which will tell us what fields were changed on UI.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need to tell the RAP, what will be the datatype for the control structure.</a:t>
            </a:r>
            <a:endParaRPr/>
          </a:p>
        </p:txBody>
      </p:sp>
      <p:pic>
        <p:nvPicPr>
          <p:cNvPr id="1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atleast following columns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Attachment (Data type: RAWSTRING length 0)</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Mimetype (Document type, String128)</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Filename (Document Name, String128)</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Introduction to Fiori</a:t>
            </a:r>
          </a:p>
        </p:txBody>
      </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Introduction to Tools &amp; Terms</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439857"/>
            <a:ext cx="3620229" cy="929167"/>
            <a:chOff x="7185683" y="879089"/>
            <a:chExt cx="2597506" cy="929167"/>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20C13AF4-68B6-4226-9401-EDB6ED0540C2}"/>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Build, Package and Deploy in BTP</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54525" y="4759389"/>
            <a:ext cx="2597506" cy="929167"/>
            <a:chOff x="7185683" y="879089"/>
            <a:chExt cx="2597506" cy="929167"/>
          </a:xfrm>
        </p:grpSpPr>
        <p:sp>
          <p:nvSpPr>
            <p:cNvPr id="54" name="Rectangle 53">
              <a:extLst>
                <a:ext uri="{FF2B5EF4-FFF2-40B4-BE49-F238E27FC236}">
                  <a16:creationId xmlns:a16="http://schemas.microsoft.com/office/drawing/2014/main" id="{CCE86282-05F9-4BB3-90C3-C3F2F3C7D1C7}"/>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C08D0B4E-C408-458A-9E80-98D57A618BD5}"/>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Git to manage source code</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18057" y="4854926"/>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385608"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54926"/>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 </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25 fields</a:t>
            </a:r>
            <a:endParaRPr dirty="0"/>
          </a:p>
        </p:txBody>
      </p:sp>
      <p:cxnSp>
        <p:nvCxnSpPr>
          <p:cNvPr id="1321" name="Google Shape;1321;p59"/>
          <p:cNvCxnSpPr>
            <a:stCxn id="1316" idx="1"/>
            <a:endCxn id="1319" idx="3"/>
          </p:cNvCxnSpPr>
          <p:nvPr/>
        </p:nvCxnSpPr>
        <p:spPr>
          <a:xfrm flipH="1">
            <a:off x="3409944" y="5394986"/>
            <a:ext cx="1008113" cy="142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14401" y="5394986"/>
            <a:ext cx="136779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V="1">
            <a:off x="1897776" y="2852936"/>
            <a:ext cx="20172"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flipV="1">
            <a:off x="10394359" y="2875496"/>
            <a:ext cx="0" cy="197943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approver role in company</a:t>
            </a:r>
            <a:endParaRPr dirty="0"/>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EA439D88-47E5-0B0F-67DD-4EC760884B18}"/>
              </a:ext>
            </a:extLst>
          </p:cNvPr>
          <p:cNvPicPr preferRelativeResize="0"/>
          <p:nvPr/>
        </p:nvPicPr>
        <p:blipFill rotWithShape="1">
          <a:blip r:embed="rId3">
            <a:alphaModFix/>
          </a:blip>
          <a:srcRect/>
          <a:stretch/>
        </p:blipFill>
        <p:spPr>
          <a:xfrm>
            <a:off x="8653588" y="5625921"/>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20EBE997-F22A-C08F-3E1D-3FA48DF4B052}"/>
              </a:ext>
            </a:extLst>
          </p:cNvPr>
          <p:cNvPicPr preferRelativeResize="0"/>
          <p:nvPr/>
        </p:nvPicPr>
        <p:blipFill rotWithShape="1">
          <a:blip r:embed="rId3">
            <a:alphaModFix/>
          </a:blip>
          <a:srcRect/>
          <a:stretch/>
        </p:blipFill>
        <p:spPr>
          <a:xfrm>
            <a:off x="8603103" y="4356293"/>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32779153-F675-24A5-E21C-B26F444051B1}"/>
              </a:ext>
            </a:extLst>
          </p:cNvPr>
          <p:cNvPicPr preferRelativeResize="0"/>
          <p:nvPr/>
        </p:nvPicPr>
        <p:blipFill rotWithShape="1">
          <a:blip r:embed="rId3">
            <a:alphaModFix/>
          </a:blip>
          <a:srcRect/>
          <a:stretch/>
        </p:blipFill>
        <p:spPr>
          <a:xfrm>
            <a:off x="8725777" y="263711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accent1"/>
                </a:solidFill>
                <a:latin typeface="Cooper Black" panose="0208090404030B020404" pitchFamily="18" charset="0"/>
              </a:rPr>
              <a:t>Business Application Studio</a:t>
            </a:r>
            <a:endParaRPr lang="en-US" dirty="0">
              <a:solidFill>
                <a:schemeClr val="accent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980728"/>
            <a:ext cx="11999069" cy="1015663"/>
          </a:xfrm>
          <a:prstGeom prst="rect">
            <a:avLst/>
          </a:prstGeom>
          <a:noFill/>
        </p:spPr>
        <p:txBody>
          <a:bodyPr wrap="square">
            <a:spAutoFit/>
          </a:bodyPr>
          <a:lstStyle/>
          <a:p>
            <a:pPr algn="l"/>
            <a:r>
              <a:rPr lang="en-US" sz="2000" b="0" i="0" dirty="0">
                <a:solidFill>
                  <a:schemeClr val="bg2"/>
                </a:solidFill>
                <a:effectLst/>
                <a:latin typeface="72-Regular"/>
              </a:rPr>
              <a:t>SAP Business Application Studio is a development environment available on SAP Business Technology Platform. It is a multi-cloud development tool to build wide verity of SAP applications in cloud. It offers the pre-configured development environment for developers.</a:t>
            </a:r>
            <a:endParaRPr lang="en-US" sz="2000" dirty="0">
              <a:solidFill>
                <a:schemeClr val="bg2"/>
              </a:solidFill>
            </a:endParaRPr>
          </a:p>
        </p:txBody>
      </p:sp>
      <p:pic>
        <p:nvPicPr>
          <p:cNvPr id="4" name="Picture 3">
            <a:extLst>
              <a:ext uri="{FF2B5EF4-FFF2-40B4-BE49-F238E27FC236}">
                <a16:creationId xmlns:a16="http://schemas.microsoft.com/office/drawing/2014/main" id="{982CFE0C-65B3-8044-3AD1-11D8B46F4544}"/>
              </a:ext>
            </a:extLst>
          </p:cNvPr>
          <p:cNvPicPr>
            <a:picLocks noChangeAspect="1"/>
          </p:cNvPicPr>
          <p:nvPr/>
        </p:nvPicPr>
        <p:blipFill>
          <a:blip r:embed="rId3"/>
          <a:stretch>
            <a:fillRect/>
          </a:stretch>
        </p:blipFill>
        <p:spPr>
          <a:xfrm>
            <a:off x="2783753" y="2192194"/>
            <a:ext cx="5785436" cy="4378687"/>
          </a:xfrm>
          <a:prstGeom prst="rect">
            <a:avLst/>
          </a:prstGeom>
        </p:spPr>
      </p:pic>
    </p:spTree>
    <p:extLst>
      <p:ext uri="{BB962C8B-B14F-4D97-AF65-F5344CB8AC3E}">
        <p14:creationId xmlns:p14="http://schemas.microsoft.com/office/powerpoint/2010/main" val="128838831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accent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IaaS – Infrastructure as a Service</a:t>
            </a:r>
            <a:endParaRPr lang="en-US" dirty="0"/>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BTP – Platform as a Service</a:t>
            </a:r>
            <a:endParaRPr lang="en-US" dirty="0"/>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BAS – Business App Studio</a:t>
            </a:r>
            <a:endParaRPr lang="en-US" dirty="0"/>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0.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6.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7.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8.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9.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2932</TotalTime>
  <Words>2199</Words>
  <Application>Microsoft Office PowerPoint</Application>
  <PresentationFormat>Custom</PresentationFormat>
  <Paragraphs>229</Paragraphs>
  <Slides>32</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Open Sans</vt:lpstr>
      <vt:lpstr>72</vt:lpstr>
      <vt:lpstr>Quattrocento Sans</vt:lpstr>
      <vt:lpstr>72-Regular</vt:lpstr>
      <vt:lpstr>Cambria</vt:lpstr>
      <vt:lpstr>Corben</vt:lpstr>
      <vt:lpstr>Arial</vt:lpstr>
      <vt:lpstr>Arial Black</vt:lpstr>
      <vt:lpstr>Consolas</vt:lpstr>
      <vt:lpstr>Segoe UI Light</vt:lpstr>
      <vt:lpstr>Segoe UI</vt:lpstr>
      <vt:lpstr>Calibri</vt:lpstr>
      <vt:lpstr>Cooper Black</vt:lpstr>
      <vt:lpstr>Office Theme</vt:lpstr>
      <vt:lpstr>2_Office Theme</vt:lpstr>
      <vt:lpstr>3_Office Theme</vt:lpstr>
      <vt:lpstr>SAP BTP ABAP  on Cloud / RAP  Training</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Hands on Serverless SAP Fiori Extension App</vt:lpstr>
      <vt:lpstr>PowerPoint Presentation</vt:lpstr>
      <vt:lpstr>PowerPoint Presentation</vt:lpstr>
      <vt:lpstr>PowerPoint Presentation</vt:lpstr>
      <vt:lpstr>PowerPoint Presentation</vt:lpstr>
      <vt:lpstr>Hands on: Continuous Integration</vt:lpstr>
      <vt:lpstr>BTP Cloud Transport Management</vt:lpstr>
      <vt:lpstr>Hands on SAP BTP Cloud Transport</vt:lpstr>
      <vt:lpstr>Git and Git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74</cp:revision>
  <dcterms:created xsi:type="dcterms:W3CDTF">2023-10-03T21:33:12Z</dcterms:created>
  <dcterms:modified xsi:type="dcterms:W3CDTF">2024-07-03T08:33:34Z</dcterms:modified>
</cp:coreProperties>
</file>